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7" r:id="rId2"/>
    <p:sldId id="259" r:id="rId3"/>
    <p:sldId id="320" r:id="rId4"/>
    <p:sldId id="349" r:id="rId5"/>
    <p:sldId id="260" r:id="rId6"/>
    <p:sldId id="321" r:id="rId7"/>
    <p:sldId id="322" r:id="rId8"/>
    <p:sldId id="323" r:id="rId9"/>
    <p:sldId id="324" r:id="rId10"/>
    <p:sldId id="346" r:id="rId11"/>
    <p:sldId id="335" r:id="rId12"/>
    <p:sldId id="336" r:id="rId13"/>
    <p:sldId id="337" r:id="rId14"/>
    <p:sldId id="338" r:id="rId15"/>
    <p:sldId id="348" r:id="rId16"/>
    <p:sldId id="339" r:id="rId17"/>
    <p:sldId id="273" r:id="rId18"/>
    <p:sldId id="350" r:id="rId19"/>
    <p:sldId id="351" r:id="rId20"/>
    <p:sldId id="274" r:id="rId21"/>
    <p:sldId id="341" r:id="rId22"/>
    <p:sldId id="352" r:id="rId23"/>
    <p:sldId id="342" r:id="rId24"/>
    <p:sldId id="272" r:id="rId25"/>
    <p:sldId id="354" r:id="rId26"/>
    <p:sldId id="319" r:id="rId27"/>
    <p:sldId id="334" r:id="rId28"/>
    <p:sldId id="261" r:id="rId29"/>
    <p:sldId id="355" r:id="rId30"/>
    <p:sldId id="326" r:id="rId31"/>
    <p:sldId id="357" r:id="rId32"/>
    <p:sldId id="356" r:id="rId33"/>
    <p:sldId id="262" r:id="rId34"/>
    <p:sldId id="327" r:id="rId35"/>
    <p:sldId id="258" r:id="rId36"/>
    <p:sldId id="263" r:id="rId37"/>
    <p:sldId id="358" r:id="rId38"/>
    <p:sldId id="359" r:id="rId39"/>
    <p:sldId id="264" r:id="rId40"/>
    <p:sldId id="343" r:id="rId41"/>
    <p:sldId id="345" r:id="rId42"/>
    <p:sldId id="325" r:id="rId43"/>
    <p:sldId id="360" r:id="rId44"/>
    <p:sldId id="33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8BCFB-721C-4F7E-B50C-F58891801724}" v="180" dt="2025-11-11T16:13:08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1011" y="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EZ QUEZADA, DAVID" userId="da407fc3-c096-473e-aadd-5068028b2892" providerId="ADAL" clId="{B0CEA9E6-732E-486D-83E7-AFA4F64AB82E}"/>
    <pc:docChg chg="undo custSel addSld delSld modSld sldOrd">
      <pc:chgData name="FERNANDEZ QUEZADA, DAVID" userId="da407fc3-c096-473e-aadd-5068028b2892" providerId="ADAL" clId="{B0CEA9E6-732E-486D-83E7-AFA4F64AB82E}" dt="2025-11-12T15:29:07.141" v="667" actId="478"/>
      <pc:docMkLst>
        <pc:docMk/>
      </pc:docMkLst>
      <pc:sldChg chg="addSp delSp modSp mod">
        <pc:chgData name="FERNANDEZ QUEZADA, DAVID" userId="da407fc3-c096-473e-aadd-5068028b2892" providerId="ADAL" clId="{B0CEA9E6-732E-486D-83E7-AFA4F64AB82E}" dt="2025-11-04T14:10:11.245" v="12" actId="208"/>
        <pc:sldMkLst>
          <pc:docMk/>
          <pc:sldMk cId="0" sldId="259"/>
        </pc:sldMkLst>
        <pc:spChg chg="add mod">
          <ac:chgData name="FERNANDEZ QUEZADA, DAVID" userId="da407fc3-c096-473e-aadd-5068028b2892" providerId="ADAL" clId="{B0CEA9E6-732E-486D-83E7-AFA4F64AB82E}" dt="2025-11-04T14:10:11.245" v="12" actId="208"/>
          <ac:spMkLst>
            <pc:docMk/>
            <pc:sldMk cId="0" sldId="259"/>
            <ac:spMk id="3" creationId="{34C0B86C-23AC-767A-B830-180F8AD5D6B2}"/>
          </ac:spMkLst>
        </pc:spChg>
        <pc:grpChg chg="add del">
          <ac:chgData name="FERNANDEZ QUEZADA, DAVID" userId="da407fc3-c096-473e-aadd-5068028b2892" providerId="ADAL" clId="{B0CEA9E6-732E-486D-83E7-AFA4F64AB82E}" dt="2025-11-04T14:03:19.428" v="1" actId="478"/>
          <ac:grpSpMkLst>
            <pc:docMk/>
            <pc:sldMk cId="0" sldId="259"/>
            <ac:grpSpMk id="5265" creationId="{F7631DE7-C57C-48BA-8FB0-F5806828FC4D}"/>
          </ac:grpSpMkLst>
        </pc:grpChg>
      </pc:sldChg>
      <pc:sldChg chg="modSp mod">
        <pc:chgData name="FERNANDEZ QUEZADA, DAVID" userId="da407fc3-c096-473e-aadd-5068028b2892" providerId="ADAL" clId="{B0CEA9E6-732E-486D-83E7-AFA4F64AB82E}" dt="2025-11-11T16:05:01.603" v="603" actId="1076"/>
        <pc:sldMkLst>
          <pc:docMk/>
          <pc:sldMk cId="686327094" sldId="264"/>
        </pc:sldMkLst>
        <pc:picChg chg="mod">
          <ac:chgData name="FERNANDEZ QUEZADA, DAVID" userId="da407fc3-c096-473e-aadd-5068028b2892" providerId="ADAL" clId="{B0CEA9E6-732E-486D-83E7-AFA4F64AB82E}" dt="2025-11-11T16:05:01.603" v="603" actId="1076"/>
          <ac:picMkLst>
            <pc:docMk/>
            <pc:sldMk cId="686327094" sldId="264"/>
            <ac:picMk id="28" creationId="{3A0BEB4A-F91A-4CC9-9EF0-D121912FC496}"/>
          </ac:picMkLst>
        </pc:picChg>
      </pc:sldChg>
      <pc:sldChg chg="modSp mod">
        <pc:chgData name="FERNANDEZ QUEZADA, DAVID" userId="da407fc3-c096-473e-aadd-5068028b2892" providerId="ADAL" clId="{B0CEA9E6-732E-486D-83E7-AFA4F64AB82E}" dt="2025-11-04T14:12:13.549" v="13" actId="1076"/>
        <pc:sldMkLst>
          <pc:docMk/>
          <pc:sldMk cId="2954618932" sldId="322"/>
        </pc:sldMkLst>
        <pc:spChg chg="mod">
          <ac:chgData name="FERNANDEZ QUEZADA, DAVID" userId="da407fc3-c096-473e-aadd-5068028b2892" providerId="ADAL" clId="{B0CEA9E6-732E-486D-83E7-AFA4F64AB82E}" dt="2025-11-04T14:12:13.549" v="13" actId="1076"/>
          <ac:spMkLst>
            <pc:docMk/>
            <pc:sldMk cId="2954618932" sldId="322"/>
            <ac:spMk id="3" creationId="{1ACDE046-412B-4DA3-B8A6-2BC5FF684A16}"/>
          </ac:spMkLst>
        </pc:spChg>
      </pc:sldChg>
      <pc:sldChg chg="ord">
        <pc:chgData name="FERNANDEZ QUEZADA, DAVID" userId="da407fc3-c096-473e-aadd-5068028b2892" providerId="ADAL" clId="{B0CEA9E6-732E-486D-83E7-AFA4F64AB82E}" dt="2025-11-04T14:13:25.273" v="16"/>
        <pc:sldMkLst>
          <pc:docMk/>
          <pc:sldMk cId="1445223498" sldId="323"/>
        </pc:sldMkLst>
      </pc:sldChg>
      <pc:sldChg chg="ord">
        <pc:chgData name="FERNANDEZ QUEZADA, DAVID" userId="da407fc3-c096-473e-aadd-5068028b2892" providerId="ADAL" clId="{B0CEA9E6-732E-486D-83E7-AFA4F64AB82E}" dt="2025-11-04T14:17:34.386" v="44"/>
        <pc:sldMkLst>
          <pc:docMk/>
          <pc:sldMk cId="620828897" sldId="324"/>
        </pc:sldMkLst>
      </pc:sldChg>
      <pc:sldChg chg="addSp delSp modSp">
        <pc:chgData name="FERNANDEZ QUEZADA, DAVID" userId="da407fc3-c096-473e-aadd-5068028b2892" providerId="ADAL" clId="{B0CEA9E6-732E-486D-83E7-AFA4F64AB82E}" dt="2025-11-11T15:36:27.017" v="544" actId="478"/>
        <pc:sldMkLst>
          <pc:docMk/>
          <pc:sldMk cId="4180130767" sldId="326"/>
        </pc:sldMkLst>
        <pc:picChg chg="add del mod">
          <ac:chgData name="FERNANDEZ QUEZADA, DAVID" userId="da407fc3-c096-473e-aadd-5068028b2892" providerId="ADAL" clId="{B0CEA9E6-732E-486D-83E7-AFA4F64AB82E}" dt="2025-11-11T15:36:27.017" v="544" actId="478"/>
          <ac:picMkLst>
            <pc:docMk/>
            <pc:sldMk cId="4180130767" sldId="326"/>
            <ac:picMk id="1026" creationId="{679E571C-EE79-9301-C17F-488B2B3C1A84}"/>
          </ac:picMkLst>
        </pc:picChg>
      </pc:sldChg>
      <pc:sldChg chg="del">
        <pc:chgData name="FERNANDEZ QUEZADA, DAVID" userId="da407fc3-c096-473e-aadd-5068028b2892" providerId="ADAL" clId="{B0CEA9E6-732E-486D-83E7-AFA4F64AB82E}" dt="2025-11-11T16:07:37.735" v="619" actId="47"/>
        <pc:sldMkLst>
          <pc:docMk/>
          <pc:sldMk cId="3186279285" sldId="330"/>
        </pc:sldMkLst>
      </pc:sldChg>
      <pc:sldChg chg="delSp mod delAnim">
        <pc:chgData name="FERNANDEZ QUEZADA, DAVID" userId="da407fc3-c096-473e-aadd-5068028b2892" providerId="ADAL" clId="{B0CEA9E6-732E-486D-83E7-AFA4F64AB82E}" dt="2025-11-12T15:29:07.141" v="667" actId="478"/>
        <pc:sldMkLst>
          <pc:docMk/>
          <pc:sldMk cId="1350190170" sldId="333"/>
        </pc:sldMkLst>
        <pc:picChg chg="del">
          <ac:chgData name="FERNANDEZ QUEZADA, DAVID" userId="da407fc3-c096-473e-aadd-5068028b2892" providerId="ADAL" clId="{B0CEA9E6-732E-486D-83E7-AFA4F64AB82E}" dt="2025-11-12T15:29:07.141" v="667" actId="478"/>
          <ac:picMkLst>
            <pc:docMk/>
            <pc:sldMk cId="1350190170" sldId="333"/>
            <ac:picMk id="2" creationId="{3A05CACC-7831-44F1-95F3-D0FDD15B2CFB}"/>
          </ac:picMkLst>
        </pc:picChg>
      </pc:sldChg>
      <pc:sldChg chg="modSp mod">
        <pc:chgData name="FERNANDEZ QUEZADA, DAVID" userId="da407fc3-c096-473e-aadd-5068028b2892" providerId="ADAL" clId="{B0CEA9E6-732E-486D-83E7-AFA4F64AB82E}" dt="2025-11-04T14:21:38.894" v="55" actId="1076"/>
        <pc:sldMkLst>
          <pc:docMk/>
          <pc:sldMk cId="3616177785" sldId="336"/>
        </pc:sldMkLst>
        <pc:spChg chg="mod">
          <ac:chgData name="FERNANDEZ QUEZADA, DAVID" userId="da407fc3-c096-473e-aadd-5068028b2892" providerId="ADAL" clId="{B0CEA9E6-732E-486D-83E7-AFA4F64AB82E}" dt="2025-11-04T14:21:38.894" v="55" actId="1076"/>
          <ac:spMkLst>
            <pc:docMk/>
            <pc:sldMk cId="3616177785" sldId="336"/>
            <ac:spMk id="5" creationId="{79FD72DA-B14D-7B8F-BA39-A4C6C2AEFEDB}"/>
          </ac:spMkLst>
        </pc:spChg>
        <pc:picChg chg="mod">
          <ac:chgData name="FERNANDEZ QUEZADA, DAVID" userId="da407fc3-c096-473e-aadd-5068028b2892" providerId="ADAL" clId="{B0CEA9E6-732E-486D-83E7-AFA4F64AB82E}" dt="2025-11-04T14:21:35.622" v="54" actId="1076"/>
          <ac:picMkLst>
            <pc:docMk/>
            <pc:sldMk cId="3616177785" sldId="336"/>
            <ac:picMk id="4098" creationId="{559D0691-1E1F-DBB5-3A49-5B58D96FF0F5}"/>
          </ac:picMkLst>
        </pc:picChg>
      </pc:sldChg>
      <pc:sldChg chg="addSp delSp modSp mod">
        <pc:chgData name="FERNANDEZ QUEZADA, DAVID" userId="da407fc3-c096-473e-aadd-5068028b2892" providerId="ADAL" clId="{B0CEA9E6-732E-486D-83E7-AFA4F64AB82E}" dt="2025-11-04T14:29:19.639" v="79" actId="14100"/>
        <pc:sldMkLst>
          <pc:docMk/>
          <pc:sldMk cId="616987043" sldId="337"/>
        </pc:sldMkLst>
        <pc:spChg chg="add mod">
          <ac:chgData name="FERNANDEZ QUEZADA, DAVID" userId="da407fc3-c096-473e-aadd-5068028b2892" providerId="ADAL" clId="{B0CEA9E6-732E-486D-83E7-AFA4F64AB82E}" dt="2025-11-04T14:28:17.936" v="64" actId="403"/>
          <ac:spMkLst>
            <pc:docMk/>
            <pc:sldMk cId="616987043" sldId="337"/>
            <ac:spMk id="4" creationId="{1CB1F878-7C76-D0B3-CCE5-033A69085268}"/>
          </ac:spMkLst>
        </pc:spChg>
        <pc:spChg chg="mod">
          <ac:chgData name="FERNANDEZ QUEZADA, DAVID" userId="da407fc3-c096-473e-aadd-5068028b2892" providerId="ADAL" clId="{B0CEA9E6-732E-486D-83E7-AFA4F64AB82E}" dt="2025-11-04T14:28:39.962" v="73" actId="208"/>
          <ac:spMkLst>
            <pc:docMk/>
            <pc:sldMk cId="616987043" sldId="337"/>
            <ac:spMk id="5" creationId="{526E14C5-8D02-7657-154A-FDBA54B162D3}"/>
          </ac:spMkLst>
        </pc:spChg>
        <pc:spChg chg="mod">
          <ac:chgData name="FERNANDEZ QUEZADA, DAVID" userId="da407fc3-c096-473e-aadd-5068028b2892" providerId="ADAL" clId="{B0CEA9E6-732E-486D-83E7-AFA4F64AB82E}" dt="2025-11-04T14:28:35.972" v="71" actId="1076"/>
          <ac:spMkLst>
            <pc:docMk/>
            <pc:sldMk cId="616987043" sldId="337"/>
            <ac:spMk id="7" creationId="{1E1CE9C6-BEEA-F258-788C-2AC0D7247B25}"/>
          </ac:spMkLst>
        </pc:spChg>
        <pc:picChg chg="add mod">
          <ac:chgData name="FERNANDEZ QUEZADA, DAVID" userId="da407fc3-c096-473e-aadd-5068028b2892" providerId="ADAL" clId="{B0CEA9E6-732E-486D-83E7-AFA4F64AB82E}" dt="2025-11-04T14:29:19.639" v="79" actId="14100"/>
          <ac:picMkLst>
            <pc:docMk/>
            <pc:sldMk cId="616987043" sldId="337"/>
            <ac:picMk id="8" creationId="{DBF2B2EC-F8AB-2E8D-FED5-512FA4A19243}"/>
          </ac:picMkLst>
        </pc:picChg>
      </pc:sldChg>
      <pc:sldChg chg="modSp mod">
        <pc:chgData name="FERNANDEZ QUEZADA, DAVID" userId="da407fc3-c096-473e-aadd-5068028b2892" providerId="ADAL" clId="{B0CEA9E6-732E-486D-83E7-AFA4F64AB82E}" dt="2025-11-04T14:32:41.563" v="85" actId="1076"/>
        <pc:sldMkLst>
          <pc:docMk/>
          <pc:sldMk cId="4226998652" sldId="338"/>
        </pc:sldMkLst>
        <pc:spChg chg="mod">
          <ac:chgData name="FERNANDEZ QUEZADA, DAVID" userId="da407fc3-c096-473e-aadd-5068028b2892" providerId="ADAL" clId="{B0CEA9E6-732E-486D-83E7-AFA4F64AB82E}" dt="2025-11-04T14:32:41.563" v="85" actId="1076"/>
          <ac:spMkLst>
            <pc:docMk/>
            <pc:sldMk cId="4226998652" sldId="338"/>
            <ac:spMk id="3" creationId="{D61017DF-062B-C2BC-1ED5-C5D1650F3477}"/>
          </ac:spMkLst>
        </pc:spChg>
      </pc:sldChg>
      <pc:sldChg chg="del">
        <pc:chgData name="FERNANDEZ QUEZADA, DAVID" userId="da407fc3-c096-473e-aadd-5068028b2892" providerId="ADAL" clId="{B0CEA9E6-732E-486D-83E7-AFA4F64AB82E}" dt="2025-11-11T16:07:42.857" v="620" actId="47"/>
        <pc:sldMkLst>
          <pc:docMk/>
          <pc:sldMk cId="459802144" sldId="344"/>
        </pc:sldMkLst>
      </pc:sldChg>
      <pc:sldChg chg="addSp modSp new mod">
        <pc:chgData name="FERNANDEZ QUEZADA, DAVID" userId="da407fc3-c096-473e-aadd-5068028b2892" providerId="ADAL" clId="{B0CEA9E6-732E-486D-83E7-AFA4F64AB82E}" dt="2025-11-04T14:16:52.701" v="42" actId="1076"/>
        <pc:sldMkLst>
          <pc:docMk/>
          <pc:sldMk cId="3271217284" sldId="346"/>
        </pc:sldMkLst>
        <pc:spChg chg="add mod">
          <ac:chgData name="FERNANDEZ QUEZADA, DAVID" userId="da407fc3-c096-473e-aadd-5068028b2892" providerId="ADAL" clId="{B0CEA9E6-732E-486D-83E7-AFA4F64AB82E}" dt="2025-11-04T14:14:02.626" v="22" actId="1076"/>
          <ac:spMkLst>
            <pc:docMk/>
            <pc:sldMk cId="3271217284" sldId="346"/>
            <ac:spMk id="3" creationId="{0EE15032-731D-67FB-02FF-49F6FCF43EB7}"/>
          </ac:spMkLst>
        </pc:spChg>
        <pc:spChg chg="add mod">
          <ac:chgData name="FERNANDEZ QUEZADA, DAVID" userId="da407fc3-c096-473e-aadd-5068028b2892" providerId="ADAL" clId="{B0CEA9E6-732E-486D-83E7-AFA4F64AB82E}" dt="2025-11-04T14:16:52.701" v="42" actId="1076"/>
          <ac:spMkLst>
            <pc:docMk/>
            <pc:sldMk cId="3271217284" sldId="346"/>
            <ac:spMk id="5" creationId="{5CFBF75B-44CA-0CB5-BD99-1CEF7472634E}"/>
          </ac:spMkLst>
        </pc:spChg>
        <pc:picChg chg="add mod">
          <ac:chgData name="FERNANDEZ QUEZADA, DAVID" userId="da407fc3-c096-473e-aadd-5068028b2892" providerId="ADAL" clId="{B0CEA9E6-732E-486D-83E7-AFA4F64AB82E}" dt="2025-11-04T14:15:37" v="34" actId="166"/>
          <ac:picMkLst>
            <pc:docMk/>
            <pc:sldMk cId="3271217284" sldId="346"/>
            <ac:picMk id="1026" creationId="{BFB2E856-7FDB-6CEC-9548-4AC7B7F0BDCA}"/>
          </ac:picMkLst>
        </pc:picChg>
        <pc:picChg chg="add mod">
          <ac:chgData name="FERNANDEZ QUEZADA, DAVID" userId="da407fc3-c096-473e-aadd-5068028b2892" providerId="ADAL" clId="{B0CEA9E6-732E-486D-83E7-AFA4F64AB82E}" dt="2025-11-04T14:15:41.187" v="37" actId="1076"/>
          <ac:picMkLst>
            <pc:docMk/>
            <pc:sldMk cId="3271217284" sldId="346"/>
            <ac:picMk id="1028" creationId="{34743256-B5A9-DC0C-F526-4987EE271B67}"/>
          </ac:picMkLst>
        </pc:picChg>
      </pc:sldChg>
      <pc:sldChg chg="addSp delSp modSp new mod">
        <pc:chgData name="FERNANDEZ QUEZADA, DAVID" userId="da407fc3-c096-473e-aadd-5068028b2892" providerId="ADAL" clId="{B0CEA9E6-732E-486D-83E7-AFA4F64AB82E}" dt="2025-11-04T14:44:22.469" v="110"/>
        <pc:sldMkLst>
          <pc:docMk/>
          <pc:sldMk cId="1515715926" sldId="348"/>
        </pc:sldMkLst>
        <pc:picChg chg="add">
          <ac:chgData name="FERNANDEZ QUEZADA, DAVID" userId="da407fc3-c096-473e-aadd-5068028b2892" providerId="ADAL" clId="{B0CEA9E6-732E-486D-83E7-AFA4F64AB82E}" dt="2025-11-04T14:44:22.469" v="110"/>
          <ac:picMkLst>
            <pc:docMk/>
            <pc:sldMk cId="1515715926" sldId="348"/>
            <ac:picMk id="5" creationId="{7302FA09-83AE-028A-A4C4-14B31AB1A66D}"/>
          </ac:picMkLst>
        </pc:picChg>
      </pc:sldChg>
      <pc:sldChg chg="addSp modSp new">
        <pc:chgData name="FERNANDEZ QUEZADA, DAVID" userId="da407fc3-c096-473e-aadd-5068028b2892" providerId="ADAL" clId="{B0CEA9E6-732E-486D-83E7-AFA4F64AB82E}" dt="2025-11-04T14:43:42.190" v="108" actId="1076"/>
        <pc:sldMkLst>
          <pc:docMk/>
          <pc:sldMk cId="535078418" sldId="349"/>
        </pc:sldMkLst>
        <pc:picChg chg="add mod">
          <ac:chgData name="FERNANDEZ QUEZADA, DAVID" userId="da407fc3-c096-473e-aadd-5068028b2892" providerId="ADAL" clId="{B0CEA9E6-732E-486D-83E7-AFA4F64AB82E}" dt="2025-11-04T14:43:42.190" v="108" actId="1076"/>
          <ac:picMkLst>
            <pc:docMk/>
            <pc:sldMk cId="535078418" sldId="349"/>
            <ac:picMk id="4104" creationId="{6BEC5D5E-2479-CB1F-77DA-D52887E1CCBD}"/>
          </ac:picMkLst>
        </pc:picChg>
      </pc:sldChg>
      <pc:sldChg chg="addSp modSp new mod">
        <pc:chgData name="FERNANDEZ QUEZADA, DAVID" userId="da407fc3-c096-473e-aadd-5068028b2892" providerId="ADAL" clId="{B0CEA9E6-732E-486D-83E7-AFA4F64AB82E}" dt="2025-11-04T14:49:02.661" v="334" actId="20577"/>
        <pc:sldMkLst>
          <pc:docMk/>
          <pc:sldMk cId="2303997329" sldId="350"/>
        </pc:sldMkLst>
        <pc:spChg chg="add mod">
          <ac:chgData name="FERNANDEZ QUEZADA, DAVID" userId="da407fc3-c096-473e-aadd-5068028b2892" providerId="ADAL" clId="{B0CEA9E6-732E-486D-83E7-AFA4F64AB82E}" dt="2025-11-04T14:49:02.661" v="334" actId="20577"/>
          <ac:spMkLst>
            <pc:docMk/>
            <pc:sldMk cId="2303997329" sldId="350"/>
            <ac:spMk id="3" creationId="{61FF7EF5-F139-2557-EE2B-C9D4A884D6F9}"/>
          </ac:spMkLst>
        </pc:spChg>
      </pc:sldChg>
      <pc:sldChg chg="addSp delSp modSp new mod">
        <pc:chgData name="FERNANDEZ QUEZADA, DAVID" userId="da407fc3-c096-473e-aadd-5068028b2892" providerId="ADAL" clId="{B0CEA9E6-732E-486D-83E7-AFA4F64AB82E}" dt="2025-11-04T14:51:15.294" v="394" actId="1076"/>
        <pc:sldMkLst>
          <pc:docMk/>
          <pc:sldMk cId="2500594533" sldId="351"/>
        </pc:sldMkLst>
        <pc:spChg chg="add mod">
          <ac:chgData name="FERNANDEZ QUEZADA, DAVID" userId="da407fc3-c096-473e-aadd-5068028b2892" providerId="ADAL" clId="{B0CEA9E6-732E-486D-83E7-AFA4F64AB82E}" dt="2025-11-04T14:51:15.294" v="394" actId="1076"/>
          <ac:spMkLst>
            <pc:docMk/>
            <pc:sldMk cId="2500594533" sldId="351"/>
            <ac:spMk id="4" creationId="{7D51B52A-8A60-BB56-D6DC-22101E066069}"/>
          </ac:spMkLst>
        </pc:spChg>
      </pc:sldChg>
      <pc:sldChg chg="addSp delSp modSp new mod">
        <pc:chgData name="FERNANDEZ QUEZADA, DAVID" userId="da407fc3-c096-473e-aadd-5068028b2892" providerId="ADAL" clId="{B0CEA9E6-732E-486D-83E7-AFA4F64AB82E}" dt="2025-11-04T15:10:14.511" v="521" actId="122"/>
        <pc:sldMkLst>
          <pc:docMk/>
          <pc:sldMk cId="2308710198" sldId="352"/>
        </pc:sldMkLst>
        <pc:spChg chg="add mod">
          <ac:chgData name="FERNANDEZ QUEZADA, DAVID" userId="da407fc3-c096-473e-aadd-5068028b2892" providerId="ADAL" clId="{B0CEA9E6-732E-486D-83E7-AFA4F64AB82E}" dt="2025-11-04T15:09:34.079" v="504" actId="1076"/>
          <ac:spMkLst>
            <pc:docMk/>
            <pc:sldMk cId="2308710198" sldId="352"/>
            <ac:spMk id="8" creationId="{80111A86-A660-B446-0CFF-F1867DFBDE2C}"/>
          </ac:spMkLst>
        </pc:spChg>
        <pc:spChg chg="add mod">
          <ac:chgData name="FERNANDEZ QUEZADA, DAVID" userId="da407fc3-c096-473e-aadd-5068028b2892" providerId="ADAL" clId="{B0CEA9E6-732E-486D-83E7-AFA4F64AB82E}" dt="2025-11-04T15:10:00.759" v="518" actId="1076"/>
          <ac:spMkLst>
            <pc:docMk/>
            <pc:sldMk cId="2308710198" sldId="352"/>
            <ac:spMk id="12" creationId="{75F36F2B-43D0-EF4D-A333-7B8CE76E3E2A}"/>
          </ac:spMkLst>
        </pc:spChg>
        <pc:spChg chg="add mod">
          <ac:chgData name="FERNANDEZ QUEZADA, DAVID" userId="da407fc3-c096-473e-aadd-5068028b2892" providerId="ADAL" clId="{B0CEA9E6-732E-486D-83E7-AFA4F64AB82E}" dt="2025-11-04T15:09:37.223" v="505" actId="1076"/>
          <ac:spMkLst>
            <pc:docMk/>
            <pc:sldMk cId="2308710198" sldId="352"/>
            <ac:spMk id="16" creationId="{1E696DEA-A717-3469-4570-696FD78AB938}"/>
          </ac:spMkLst>
        </pc:spChg>
        <pc:spChg chg="add mod">
          <ac:chgData name="FERNANDEZ QUEZADA, DAVID" userId="da407fc3-c096-473e-aadd-5068028b2892" providerId="ADAL" clId="{B0CEA9E6-732E-486D-83E7-AFA4F64AB82E}" dt="2025-11-04T15:09:29.629" v="503" actId="1076"/>
          <ac:spMkLst>
            <pc:docMk/>
            <pc:sldMk cId="2308710198" sldId="352"/>
            <ac:spMk id="17" creationId="{C48CF104-C1EB-E035-2E3E-57D52D37F835}"/>
          </ac:spMkLst>
        </pc:spChg>
        <pc:spChg chg="add mod">
          <ac:chgData name="FERNANDEZ QUEZADA, DAVID" userId="da407fc3-c096-473e-aadd-5068028b2892" providerId="ADAL" clId="{B0CEA9E6-732E-486D-83E7-AFA4F64AB82E}" dt="2025-11-04T15:08:05.308" v="474" actId="1076"/>
          <ac:spMkLst>
            <pc:docMk/>
            <pc:sldMk cId="2308710198" sldId="352"/>
            <ac:spMk id="21" creationId="{2B1E87B6-7CCD-7084-3AC8-2CFA507944F0}"/>
          </ac:spMkLst>
        </pc:spChg>
        <pc:spChg chg="add mod">
          <ac:chgData name="FERNANDEZ QUEZADA, DAVID" userId="da407fc3-c096-473e-aadd-5068028b2892" providerId="ADAL" clId="{B0CEA9E6-732E-486D-83E7-AFA4F64AB82E}" dt="2025-11-04T15:10:14.511" v="521" actId="122"/>
          <ac:spMkLst>
            <pc:docMk/>
            <pc:sldMk cId="2308710198" sldId="352"/>
            <ac:spMk id="25" creationId="{D03C4A03-78BC-C9CF-BDD6-2B6D026B3E8C}"/>
          </ac:spMkLst>
        </pc:spChg>
        <pc:spChg chg="add mod">
          <ac:chgData name="FERNANDEZ QUEZADA, DAVID" userId="da407fc3-c096-473e-aadd-5068028b2892" providerId="ADAL" clId="{B0CEA9E6-732E-486D-83E7-AFA4F64AB82E}" dt="2025-11-04T15:10:04.450" v="519" actId="1076"/>
          <ac:spMkLst>
            <pc:docMk/>
            <pc:sldMk cId="2308710198" sldId="352"/>
            <ac:spMk id="31" creationId="{6EC54010-351A-487C-C45D-DAFB8B25790C}"/>
          </ac:spMkLst>
        </pc:spChg>
        <pc:cxnChg chg="add mod">
          <ac:chgData name="FERNANDEZ QUEZADA, DAVID" userId="da407fc3-c096-473e-aadd-5068028b2892" providerId="ADAL" clId="{B0CEA9E6-732E-486D-83E7-AFA4F64AB82E}" dt="2025-11-04T15:09:29.629" v="503" actId="1076"/>
          <ac:cxnSpMkLst>
            <pc:docMk/>
            <pc:sldMk cId="2308710198" sldId="352"/>
            <ac:cxnSpMk id="27" creationId="{B81D72E1-FA98-AF5A-C74B-3D81F03C0CB1}"/>
          </ac:cxnSpMkLst>
        </pc:cxnChg>
      </pc:sldChg>
      <pc:sldChg chg="addSp delSp modSp new mod">
        <pc:chgData name="FERNANDEZ QUEZADA, DAVID" userId="da407fc3-c096-473e-aadd-5068028b2892" providerId="ADAL" clId="{B0CEA9E6-732E-486D-83E7-AFA4F64AB82E}" dt="2025-11-04T15:32:09.399" v="539" actId="1076"/>
        <pc:sldMkLst>
          <pc:docMk/>
          <pc:sldMk cId="902572847" sldId="354"/>
        </pc:sldMkLst>
        <pc:picChg chg="add mod">
          <ac:chgData name="FERNANDEZ QUEZADA, DAVID" userId="da407fc3-c096-473e-aadd-5068028b2892" providerId="ADAL" clId="{B0CEA9E6-732E-486D-83E7-AFA4F64AB82E}" dt="2025-11-04T15:30:38.733" v="527" actId="1076"/>
          <ac:picMkLst>
            <pc:docMk/>
            <pc:sldMk cId="902572847" sldId="354"/>
            <ac:picMk id="8194" creationId="{8F2A8FA2-D37D-8DFB-6DF3-FD897C5B8252}"/>
          </ac:picMkLst>
        </pc:picChg>
        <pc:picChg chg="add mod">
          <ac:chgData name="FERNANDEZ QUEZADA, DAVID" userId="da407fc3-c096-473e-aadd-5068028b2892" providerId="ADAL" clId="{B0CEA9E6-732E-486D-83E7-AFA4F64AB82E}" dt="2025-11-04T15:32:09.399" v="539" actId="1076"/>
          <ac:picMkLst>
            <pc:docMk/>
            <pc:sldMk cId="902572847" sldId="354"/>
            <ac:picMk id="8198" creationId="{B88109EA-55BF-ED92-AFD9-D90FFACA0114}"/>
          </ac:picMkLst>
        </pc:picChg>
      </pc:sldChg>
      <pc:sldChg chg="addSp delSp modSp new mod">
        <pc:chgData name="FERNANDEZ QUEZADA, DAVID" userId="da407fc3-c096-473e-aadd-5068028b2892" providerId="ADAL" clId="{B0CEA9E6-732E-486D-83E7-AFA4F64AB82E}" dt="2025-11-11T15:38:00.750" v="558"/>
        <pc:sldMkLst>
          <pc:docMk/>
          <pc:sldMk cId="2846898417" sldId="355"/>
        </pc:sldMkLst>
        <pc:spChg chg="add del mod">
          <ac:chgData name="FERNANDEZ QUEZADA, DAVID" userId="da407fc3-c096-473e-aadd-5068028b2892" providerId="ADAL" clId="{B0CEA9E6-732E-486D-83E7-AFA4F64AB82E}" dt="2025-11-11T15:37:59.172" v="557" actId="21"/>
          <ac:spMkLst>
            <pc:docMk/>
            <pc:sldMk cId="2846898417" sldId="355"/>
            <ac:spMk id="2" creationId="{4049FDC3-9A1B-8AD1-539F-15BFE72BFA21}"/>
          </ac:spMkLst>
        </pc:spChg>
        <pc:picChg chg="add">
          <ac:chgData name="FERNANDEZ QUEZADA, DAVID" userId="da407fc3-c096-473e-aadd-5068028b2892" providerId="ADAL" clId="{B0CEA9E6-732E-486D-83E7-AFA4F64AB82E}" dt="2025-11-11T15:38:00.750" v="558"/>
          <ac:picMkLst>
            <pc:docMk/>
            <pc:sldMk cId="2846898417" sldId="355"/>
            <ac:picMk id="3" creationId="{9D7C8C86-06F4-0C56-F46D-E5800C77DA3C}"/>
          </ac:picMkLst>
        </pc:picChg>
        <pc:picChg chg="add del mod">
          <ac:chgData name="FERNANDEZ QUEZADA, DAVID" userId="da407fc3-c096-473e-aadd-5068028b2892" providerId="ADAL" clId="{B0CEA9E6-732E-486D-83E7-AFA4F64AB82E}" dt="2025-11-11T15:37:59.172" v="557" actId="21"/>
          <ac:picMkLst>
            <pc:docMk/>
            <pc:sldMk cId="2846898417" sldId="355"/>
            <ac:picMk id="2050" creationId="{0C4C2FDA-8274-D2CF-3DDB-CAD0853DA04F}"/>
          </ac:picMkLst>
        </pc:picChg>
      </pc:sldChg>
      <pc:sldChg chg="addSp modSp new mod">
        <pc:chgData name="FERNANDEZ QUEZADA, DAVID" userId="da407fc3-c096-473e-aadd-5068028b2892" providerId="ADAL" clId="{B0CEA9E6-732E-486D-83E7-AFA4F64AB82E}" dt="2025-11-11T15:58:49.570" v="591" actId="1035"/>
        <pc:sldMkLst>
          <pc:docMk/>
          <pc:sldMk cId="2682976249" sldId="356"/>
        </pc:sldMkLst>
        <pc:spChg chg="add mod">
          <ac:chgData name="FERNANDEZ QUEZADA, DAVID" userId="da407fc3-c096-473e-aadd-5068028b2892" providerId="ADAL" clId="{B0CEA9E6-732E-486D-83E7-AFA4F64AB82E}" dt="2025-11-11T15:58:39.461" v="586" actId="1076"/>
          <ac:spMkLst>
            <pc:docMk/>
            <pc:sldMk cId="2682976249" sldId="356"/>
            <ac:spMk id="3" creationId="{C5814E6D-1B7F-F709-0638-B78063C1A43A}"/>
          </ac:spMkLst>
        </pc:spChg>
        <pc:picChg chg="add mod">
          <ac:chgData name="FERNANDEZ QUEZADA, DAVID" userId="da407fc3-c096-473e-aadd-5068028b2892" providerId="ADAL" clId="{B0CEA9E6-732E-486D-83E7-AFA4F64AB82E}" dt="2025-11-11T15:58:49.570" v="591" actId="1035"/>
          <ac:picMkLst>
            <pc:docMk/>
            <pc:sldMk cId="2682976249" sldId="356"/>
            <ac:picMk id="3074" creationId="{291E81CF-AFAC-673E-0A1E-42423B21B80C}"/>
          </ac:picMkLst>
        </pc:picChg>
        <pc:cxnChg chg="add mod">
          <ac:chgData name="FERNANDEZ QUEZADA, DAVID" userId="da407fc3-c096-473e-aadd-5068028b2892" providerId="ADAL" clId="{B0CEA9E6-732E-486D-83E7-AFA4F64AB82E}" dt="2025-11-11T15:58:46.278" v="589" actId="1076"/>
          <ac:cxnSpMkLst>
            <pc:docMk/>
            <pc:sldMk cId="2682976249" sldId="356"/>
            <ac:cxnSpMk id="5" creationId="{F593971F-D719-275A-4DD9-75495F154F9A}"/>
          </ac:cxnSpMkLst>
        </pc:cxnChg>
      </pc:sldChg>
      <pc:sldChg chg="addSp modSp new">
        <pc:chgData name="FERNANDEZ QUEZADA, DAVID" userId="da407fc3-c096-473e-aadd-5068028b2892" providerId="ADAL" clId="{B0CEA9E6-732E-486D-83E7-AFA4F64AB82E}" dt="2025-11-11T15:52:45.187" v="579" actId="1076"/>
        <pc:sldMkLst>
          <pc:docMk/>
          <pc:sldMk cId="1533984342" sldId="357"/>
        </pc:sldMkLst>
        <pc:picChg chg="add mod">
          <ac:chgData name="FERNANDEZ QUEZADA, DAVID" userId="da407fc3-c096-473e-aadd-5068028b2892" providerId="ADAL" clId="{B0CEA9E6-732E-486D-83E7-AFA4F64AB82E}" dt="2025-11-11T15:52:45.187" v="579" actId="1076"/>
          <ac:picMkLst>
            <pc:docMk/>
            <pc:sldMk cId="1533984342" sldId="357"/>
            <ac:picMk id="4098" creationId="{FE45C3D5-80CA-ECFE-CDA1-696198F75D92}"/>
          </ac:picMkLst>
        </pc:picChg>
        <pc:picChg chg="add mod">
          <ac:chgData name="FERNANDEZ QUEZADA, DAVID" userId="da407fc3-c096-473e-aadd-5068028b2892" providerId="ADAL" clId="{B0CEA9E6-732E-486D-83E7-AFA4F64AB82E}" dt="2025-11-11T15:52:32.019" v="577" actId="166"/>
          <ac:picMkLst>
            <pc:docMk/>
            <pc:sldMk cId="1533984342" sldId="357"/>
            <ac:picMk id="4100" creationId="{7F0AE1E8-9D3B-B964-7559-FD3295AADE53}"/>
          </ac:picMkLst>
        </pc:picChg>
      </pc:sldChg>
      <pc:sldChg chg="addSp modSp new">
        <pc:chgData name="FERNANDEZ QUEZADA, DAVID" userId="da407fc3-c096-473e-aadd-5068028b2892" providerId="ADAL" clId="{B0CEA9E6-732E-486D-83E7-AFA4F64AB82E}" dt="2025-11-11T16:03:19.843" v="596" actId="1076"/>
        <pc:sldMkLst>
          <pc:docMk/>
          <pc:sldMk cId="1328074314" sldId="358"/>
        </pc:sldMkLst>
        <pc:picChg chg="add mod">
          <ac:chgData name="FERNANDEZ QUEZADA, DAVID" userId="da407fc3-c096-473e-aadd-5068028b2892" providerId="ADAL" clId="{B0CEA9E6-732E-486D-83E7-AFA4F64AB82E}" dt="2025-11-11T16:03:10.129" v="594" actId="1076"/>
          <ac:picMkLst>
            <pc:docMk/>
            <pc:sldMk cId="1328074314" sldId="358"/>
            <ac:picMk id="5122" creationId="{7951C11C-DCF3-F2C1-6A0F-14214301C612}"/>
          </ac:picMkLst>
        </pc:picChg>
        <pc:picChg chg="add mod">
          <ac:chgData name="FERNANDEZ QUEZADA, DAVID" userId="da407fc3-c096-473e-aadd-5068028b2892" providerId="ADAL" clId="{B0CEA9E6-732E-486D-83E7-AFA4F64AB82E}" dt="2025-11-11T16:03:19.843" v="596" actId="1076"/>
          <ac:picMkLst>
            <pc:docMk/>
            <pc:sldMk cId="1328074314" sldId="358"/>
            <ac:picMk id="5124" creationId="{FE06CCAF-62AB-CD0D-7DF9-6F3C05DC8F80}"/>
          </ac:picMkLst>
        </pc:picChg>
      </pc:sldChg>
      <pc:sldChg chg="addSp modSp new">
        <pc:chgData name="FERNANDEZ QUEZADA, DAVID" userId="da407fc3-c096-473e-aadd-5068028b2892" providerId="ADAL" clId="{B0CEA9E6-732E-486D-83E7-AFA4F64AB82E}" dt="2025-11-11T16:06:53.137" v="616" actId="1076"/>
        <pc:sldMkLst>
          <pc:docMk/>
          <pc:sldMk cId="413236753" sldId="359"/>
        </pc:sldMkLst>
        <pc:picChg chg="add mod">
          <ac:chgData name="FERNANDEZ QUEZADA, DAVID" userId="da407fc3-c096-473e-aadd-5068028b2892" providerId="ADAL" clId="{B0CEA9E6-732E-486D-83E7-AFA4F64AB82E}" dt="2025-11-11T16:06:53.137" v="616" actId="1076"/>
          <ac:picMkLst>
            <pc:docMk/>
            <pc:sldMk cId="413236753" sldId="359"/>
            <ac:picMk id="6146" creationId="{9E5EA1E8-A5A5-6D5E-F07C-BDC69F555BCC}"/>
          </ac:picMkLst>
        </pc:picChg>
        <pc:picChg chg="add mod">
          <ac:chgData name="FERNANDEZ QUEZADA, DAVID" userId="da407fc3-c096-473e-aadd-5068028b2892" providerId="ADAL" clId="{B0CEA9E6-732E-486D-83E7-AFA4F64AB82E}" dt="2025-11-11T16:06:40.537" v="610" actId="14100"/>
          <ac:picMkLst>
            <pc:docMk/>
            <pc:sldMk cId="413236753" sldId="359"/>
            <ac:picMk id="6148" creationId="{5732ACF5-24C0-26A6-461A-FD9901D32153}"/>
          </ac:picMkLst>
        </pc:picChg>
      </pc:sldChg>
      <pc:sldChg chg="addSp delSp modSp new mod">
        <pc:chgData name="FERNANDEZ QUEZADA, DAVID" userId="da407fc3-c096-473e-aadd-5068028b2892" providerId="ADAL" clId="{B0CEA9E6-732E-486D-83E7-AFA4F64AB82E}" dt="2025-11-11T16:13:08.453" v="666" actId="1076"/>
        <pc:sldMkLst>
          <pc:docMk/>
          <pc:sldMk cId="739127187" sldId="360"/>
        </pc:sldMkLst>
        <pc:spChg chg="add">
          <ac:chgData name="FERNANDEZ QUEZADA, DAVID" userId="da407fc3-c096-473e-aadd-5068028b2892" providerId="ADAL" clId="{B0CEA9E6-732E-486D-83E7-AFA4F64AB82E}" dt="2025-11-11T16:12:58.683" v="661"/>
          <ac:spMkLst>
            <pc:docMk/>
            <pc:sldMk cId="739127187" sldId="360"/>
            <ac:spMk id="2" creationId="{1DC4D39E-C754-8C1E-3B5C-6EE758841D74}"/>
          </ac:spMkLst>
        </pc:spChg>
        <pc:picChg chg="add mod">
          <ac:chgData name="FERNANDEZ QUEZADA, DAVID" userId="da407fc3-c096-473e-aadd-5068028b2892" providerId="ADAL" clId="{B0CEA9E6-732E-486D-83E7-AFA4F64AB82E}" dt="2025-11-11T16:13:06.629" v="665" actId="14100"/>
          <ac:picMkLst>
            <pc:docMk/>
            <pc:sldMk cId="739127187" sldId="360"/>
            <ac:picMk id="3" creationId="{21B602FF-D4CA-6626-2C8F-82EC7D4A361A}"/>
          </ac:picMkLst>
        </pc:picChg>
        <pc:picChg chg="add mod">
          <ac:chgData name="FERNANDEZ QUEZADA, DAVID" userId="da407fc3-c096-473e-aadd-5068028b2892" providerId="ADAL" clId="{B0CEA9E6-732E-486D-83E7-AFA4F64AB82E}" dt="2025-11-11T16:09:00.375" v="647" actId="1076"/>
          <ac:picMkLst>
            <pc:docMk/>
            <pc:sldMk cId="739127187" sldId="360"/>
            <ac:picMk id="7170" creationId="{F7525B94-933C-8D9D-B6A8-29CD53D2F585}"/>
          </ac:picMkLst>
        </pc:picChg>
        <pc:picChg chg="add del mod">
          <ac:chgData name="FERNANDEZ QUEZADA, DAVID" userId="da407fc3-c096-473e-aadd-5068028b2892" providerId="ADAL" clId="{B0CEA9E6-732E-486D-83E7-AFA4F64AB82E}" dt="2025-11-11T16:08:52.506" v="643" actId="478"/>
          <ac:picMkLst>
            <pc:docMk/>
            <pc:sldMk cId="739127187" sldId="360"/>
            <ac:picMk id="7172" creationId="{C9B6CAAF-660F-F759-0FFB-1F2CF4760CC8}"/>
          </ac:picMkLst>
        </pc:picChg>
        <pc:picChg chg="add mod">
          <ac:chgData name="FERNANDEZ QUEZADA, DAVID" userId="da407fc3-c096-473e-aadd-5068028b2892" providerId="ADAL" clId="{B0CEA9E6-732E-486D-83E7-AFA4F64AB82E}" dt="2025-11-11T16:09:58.841" v="653" actId="1076"/>
          <ac:picMkLst>
            <pc:docMk/>
            <pc:sldMk cId="739127187" sldId="360"/>
            <ac:picMk id="7174" creationId="{2184BEFF-FE93-0565-EA44-0D7EDBA904B6}"/>
          </ac:picMkLst>
        </pc:picChg>
        <pc:picChg chg="add mod">
          <ac:chgData name="FERNANDEZ QUEZADA, DAVID" userId="da407fc3-c096-473e-aadd-5068028b2892" providerId="ADAL" clId="{B0CEA9E6-732E-486D-83E7-AFA4F64AB82E}" dt="2025-11-11T16:13:08.453" v="666" actId="1076"/>
          <ac:picMkLst>
            <pc:docMk/>
            <pc:sldMk cId="739127187" sldId="360"/>
            <ac:picMk id="7176" creationId="{44AC05AF-C080-5961-E4AD-41998AFA27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7ED3769-3C97-4EBB-BEBA-837238A295E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 altLang="es-MX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553F2BC-6EFC-4B5C-9FB9-E8F737C4A78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 altLang="es-MX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C626ABC6-2882-4471-86B6-9AD998A964A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DE96A05C-886A-4E4B-9449-A7B118D1A95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texto del patrón</a:t>
            </a:r>
          </a:p>
          <a:p>
            <a:pPr lvl="1"/>
            <a:r>
              <a:rPr lang="es-ES" altLang="es-MX"/>
              <a:t>Segundo nivel</a:t>
            </a:r>
          </a:p>
          <a:p>
            <a:pPr lvl="2"/>
            <a:r>
              <a:rPr lang="es-ES" altLang="es-MX"/>
              <a:t>Tercer nivel</a:t>
            </a:r>
          </a:p>
          <a:p>
            <a:pPr lvl="3"/>
            <a:r>
              <a:rPr lang="es-ES" altLang="es-MX"/>
              <a:t>Cuarto nivel</a:t>
            </a:r>
          </a:p>
          <a:p>
            <a:pPr lvl="4"/>
            <a:r>
              <a:rPr lang="es-ES" altLang="es-MX"/>
              <a:t>Quinto nivel</a:t>
            </a: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D131571C-7921-42FE-9E18-A7D9117C99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 altLang="es-MX"/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22329843-456A-4613-83E7-F8928BCD66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194D94-0DFF-4404-8B0E-A0C813119A1D}" type="slidenum">
              <a:rPr lang="es-ES" altLang="es-MX"/>
              <a:pPr/>
              <a:t>‹Nº›</a:t>
            </a:fld>
            <a:endParaRPr lang="es-ES" alt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94D94-0DFF-4404-8B0E-A0C813119A1D}" type="slidenum">
              <a:rPr lang="es-ES" altLang="es-MX" smtClean="0"/>
              <a:pPr/>
              <a:t>2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40653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94D94-0DFF-4404-8B0E-A0C813119A1D}" type="slidenum">
              <a:rPr lang="es-ES" altLang="es-MX" smtClean="0"/>
              <a:pPr/>
              <a:t>6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50709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A8EEEDB-72EB-472B-8748-7B73FC7E38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00E8C4-0E91-435D-BB4A-04A05AEFED6C}" type="slidenum">
              <a:rPr lang="es-ES" altLang="es-MX"/>
              <a:pPr/>
              <a:t>24</a:t>
            </a:fld>
            <a:endParaRPr lang="es-ES" altLang="es-MX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1F85EDD-16FC-4815-AE11-ACC03F5BC9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5288" y="692150"/>
            <a:ext cx="6070600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14F879C-37D5-4F33-8FF0-C23049C918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3857625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89000"/>
              </a:lnSpc>
            </a:pPr>
            <a:endParaRPr lang="es-ES_tradnl" altLang="es-MX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BF72-8B09-431A-A457-6877BF1F20C1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650687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6C0AB-A55E-4C12-8565-15FC90D2EE86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4169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0A60C-6459-42D1-A177-8F57EB0797BC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86021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93D6-5119-46CE-AE7E-CE7D1588A2DB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68259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93E0-3F84-4985-95FB-3D1A085EFB2B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5695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50D58-D25A-4966-A201-C9CE5572E295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47191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0EB0-1F61-43C8-BF60-973663674816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3874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E5A42-2DCA-4246-A0A1-5EC74CC2CD33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76212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66EE-E894-4D9F-9359-05D48B2A672A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08909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7168-502C-41E5-BE75-4D269284C03D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92617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399-22A3-4F3E-950B-159F2533101D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70259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alt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alt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2A4C0-3AA0-4414-977D-C70A37C7FA29}" type="slidenum">
              <a:rPr lang="es-ES" altLang="es-MX" smtClean="0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35614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10" Type="http://schemas.microsoft.com/office/2007/relationships/hdphoto" Target="../media/hdphoto1.wdp"/><Relationship Id="rId4" Type="http://schemas.openxmlformats.org/officeDocument/2006/relationships/image" Target="../media/image39.png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nderizado de ADN">
            <a:extLst>
              <a:ext uri="{FF2B5EF4-FFF2-40B4-BE49-F238E27FC236}">
                <a16:creationId xmlns:a16="http://schemas.microsoft.com/office/drawing/2014/main" id="{B89FC985-C719-4DF5-A35E-7B1B13666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59B12D6-BA53-4CCF-8787-0B478D3F9CF2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MX" sz="6600" b="1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Epigenética</a:t>
            </a:r>
            <a:r>
              <a:rPr lang="en-US" sz="6600" b="1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  <a:br>
              <a:rPr lang="en-US" sz="6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s-MX" sz="6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Cromosomas, genes y código genético </a:t>
            </a:r>
            <a:r>
              <a:rPr lang="en-US" sz="6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EE15032-731D-67FB-02FF-49F6FCF43EB7}"/>
              </a:ext>
            </a:extLst>
          </p:cNvPr>
          <p:cNvSpPr txBox="1"/>
          <p:nvPr/>
        </p:nvSpPr>
        <p:spPr>
          <a:xfrm>
            <a:off x="407368" y="332656"/>
            <a:ext cx="6097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Down </a:t>
            </a:r>
            <a:r>
              <a:rPr lang="es-MX" sz="2800" dirty="0" err="1"/>
              <a:t>syndrome</a:t>
            </a:r>
            <a:r>
              <a:rPr lang="es-MX" sz="2800" dirty="0"/>
              <a:t> (</a:t>
            </a:r>
            <a:r>
              <a:rPr lang="es-MX" sz="2800" dirty="0" err="1"/>
              <a:t>Trisomy</a:t>
            </a:r>
            <a:r>
              <a:rPr lang="es-MX" sz="2800" dirty="0"/>
              <a:t> 21)</a:t>
            </a:r>
          </a:p>
        </p:txBody>
      </p:sp>
      <p:pic>
        <p:nvPicPr>
          <p:cNvPr id="1028" name="Picture 4" descr="Consequences of trisomy 21 for brain development in Down syndrome | Nature  Reviews Neuroscience">
            <a:extLst>
              <a:ext uri="{FF2B5EF4-FFF2-40B4-BE49-F238E27FC236}">
                <a16:creationId xmlns:a16="http://schemas.microsoft.com/office/drawing/2014/main" id="{34743256-B5A9-DC0C-F526-4987EE271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" y="2533650"/>
            <a:ext cx="121920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bout Down syndrome — Down Syndrome Guild of Dallas">
            <a:extLst>
              <a:ext uri="{FF2B5EF4-FFF2-40B4-BE49-F238E27FC236}">
                <a16:creationId xmlns:a16="http://schemas.microsoft.com/office/drawing/2014/main" id="{BFB2E856-7FDB-6CEC-9548-4AC7B7F0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980728"/>
            <a:ext cx="2305786" cy="168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CFBF75B-44CA-0CB5-BD99-1CEF7472634E}"/>
              </a:ext>
            </a:extLst>
          </p:cNvPr>
          <p:cNvSpPr txBox="1"/>
          <p:nvPr/>
        </p:nvSpPr>
        <p:spPr>
          <a:xfrm>
            <a:off x="2848573" y="938786"/>
            <a:ext cx="90730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Produce discapacidad intelectual, alteraciones en el desarrollo cerebral (por ejemplo menor peso cerebral, disminución de surcos corticales, </a:t>
            </a:r>
            <a:r>
              <a:rPr lang="es-MX" sz="2400" dirty="0" err="1"/>
              <a:t>heterotopías</a:t>
            </a:r>
            <a:r>
              <a:rPr lang="es-MX" sz="2400" dirty="0"/>
              <a:t> neuronales) y mayor riesgo de alzhéimer-tipo cambios neuropatológicos en edades tempranas. </a:t>
            </a:r>
          </a:p>
        </p:txBody>
      </p:sp>
    </p:spTree>
    <p:extLst>
      <p:ext uri="{BB962C8B-B14F-4D97-AF65-F5344CB8AC3E}">
        <p14:creationId xmlns:p14="http://schemas.microsoft.com/office/powerpoint/2010/main" val="327121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taxias: definición, síntomas, causas y mucho más ▷➡️ Descubrir Online ▷➡️">
            <a:extLst>
              <a:ext uri="{FF2B5EF4-FFF2-40B4-BE49-F238E27FC236}">
                <a16:creationId xmlns:a16="http://schemas.microsoft.com/office/drawing/2014/main" id="{D303F206-6822-2A36-833A-5565B157B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092" y="0"/>
            <a:ext cx="8815908" cy="587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79886E-5AC8-786A-ECCB-A6BD564B3D1A}"/>
              </a:ext>
            </a:extLst>
          </p:cNvPr>
          <p:cNvSpPr txBox="1"/>
          <p:nvPr/>
        </p:nvSpPr>
        <p:spPr>
          <a:xfrm>
            <a:off x="-7152" y="764704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3600" b="1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Ataxias hereditarias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A0ED6E-50A9-7A11-E180-8D7734B72195}"/>
              </a:ext>
            </a:extLst>
          </p:cNvPr>
          <p:cNvSpPr txBox="1"/>
          <p:nvPr/>
        </p:nvSpPr>
        <p:spPr>
          <a:xfrm>
            <a:off x="235247" y="1553641"/>
            <a:ext cx="33843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393B42"/>
                </a:solidFill>
                <a:latin typeface="Roboto" panose="02000000000000000000" pitchFamily="2" charset="0"/>
              </a:rPr>
              <a:t>A</a:t>
            </a:r>
            <a:r>
              <a:rPr lang="es-ES" sz="2800" b="0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fectan al cerebelo, médula espinal, vías espinocerebelosas </a:t>
            </a:r>
            <a:endParaRPr lang="es-MX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4C0ABF-7999-9E43-4D33-5D7B5B68973C}"/>
              </a:ext>
            </a:extLst>
          </p:cNvPr>
          <p:cNvSpPr txBox="1"/>
          <p:nvPr/>
        </p:nvSpPr>
        <p:spPr>
          <a:xfrm>
            <a:off x="478779" y="4941168"/>
            <a:ext cx="87135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0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Se caracterizan por presentar una falta de control muscular o de coordinación de movimientos voluntarios.</a:t>
            </a:r>
            <a:endParaRPr lang="es-MX" sz="3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DC68C6C-7829-C143-07D7-81B9C1FD23AD}"/>
              </a:ext>
            </a:extLst>
          </p:cNvPr>
          <p:cNvSpPr txBox="1"/>
          <p:nvPr/>
        </p:nvSpPr>
        <p:spPr>
          <a:xfrm>
            <a:off x="4784833" y="610815"/>
            <a:ext cx="61929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393B42"/>
                </a:solidFill>
                <a:latin typeface="Roboto" panose="02000000000000000000" pitchFamily="2" charset="0"/>
              </a:rPr>
              <a:t>M</a:t>
            </a:r>
            <a:r>
              <a:rPr lang="es-ES" sz="2800" b="1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utaciones en el </a:t>
            </a:r>
          </a:p>
          <a:p>
            <a:pPr algn="ctr"/>
            <a:r>
              <a:rPr lang="es-ES" sz="2800" b="1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gen </a:t>
            </a:r>
            <a:r>
              <a:rPr lang="es-ES" sz="2800" b="1" i="1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FRDA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348976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AE0B863-EB41-73FC-E306-895A3F0C4688}"/>
              </a:ext>
            </a:extLst>
          </p:cNvPr>
          <p:cNvSpPr txBox="1"/>
          <p:nvPr/>
        </p:nvSpPr>
        <p:spPr>
          <a:xfrm>
            <a:off x="191344" y="116632"/>
            <a:ext cx="60942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3200" b="1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Neuropatías periféricas hereditarias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FD72DA-B14D-7B8F-BA39-A4C6C2AEFEDB}"/>
              </a:ext>
            </a:extLst>
          </p:cNvPr>
          <p:cNvSpPr txBox="1"/>
          <p:nvPr/>
        </p:nvSpPr>
        <p:spPr>
          <a:xfrm>
            <a:off x="217999" y="1410892"/>
            <a:ext cx="114875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rgbClr val="393B42"/>
                </a:solidFill>
                <a:latin typeface="Roboto" panose="02000000000000000000" pitchFamily="2" charset="0"/>
              </a:rPr>
              <a:t>T</a:t>
            </a:r>
            <a:r>
              <a:rPr lang="es-ES" sz="2800" b="0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rastornos que afectan a los nervios periféricos que conectan el cerebro y la médula espinal a músculos y células sensoriales</a:t>
            </a:r>
            <a:endParaRPr lang="es-MX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8BF44F1-54BA-9FE4-DE2E-4DE6762651B1}"/>
              </a:ext>
            </a:extLst>
          </p:cNvPr>
          <p:cNvSpPr txBox="1"/>
          <p:nvPr/>
        </p:nvSpPr>
        <p:spPr>
          <a:xfrm>
            <a:off x="335360" y="2741673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40 genes asociados </a:t>
            </a:r>
            <a:endParaRPr lang="es-MX" sz="24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0F992-4BA2-375A-9866-0CB4B72FA979}"/>
              </a:ext>
            </a:extLst>
          </p:cNvPr>
          <p:cNvSpPr txBox="1"/>
          <p:nvPr/>
        </p:nvSpPr>
        <p:spPr>
          <a:xfrm>
            <a:off x="767408" y="3167390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gen </a:t>
            </a:r>
            <a:r>
              <a:rPr lang="es-MX" sz="2800" b="1" i="1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PMP22</a:t>
            </a:r>
            <a:endParaRPr lang="es-MX" sz="2800" b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Neuropatía de fibras pequeñas: una revisión | Medicina de Familia. SEMERGEN">
            <a:extLst>
              <a:ext uri="{FF2B5EF4-FFF2-40B4-BE49-F238E27FC236}">
                <a16:creationId xmlns:a16="http://schemas.microsoft.com/office/drawing/2014/main" id="{559D0691-1E1F-DBB5-3A49-5B58D96F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776" y="2455238"/>
            <a:ext cx="4857800" cy="432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17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C771B96-AF77-BD5B-160C-133D6684D75C}"/>
              </a:ext>
            </a:extLst>
          </p:cNvPr>
          <p:cNvSpPr txBox="1"/>
          <p:nvPr/>
        </p:nvSpPr>
        <p:spPr>
          <a:xfrm>
            <a:off x="335360" y="260648"/>
            <a:ext cx="60942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3200" b="1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Enfermedad de Huntington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6E14C5-8D02-7657-154A-FDBA54B162D3}"/>
              </a:ext>
            </a:extLst>
          </p:cNvPr>
          <p:cNvSpPr txBox="1"/>
          <p:nvPr/>
        </p:nvSpPr>
        <p:spPr>
          <a:xfrm>
            <a:off x="360908" y="4941168"/>
            <a:ext cx="396044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393B42"/>
                </a:solidFill>
                <a:latin typeface="Roboto" panose="02000000000000000000" pitchFamily="2" charset="0"/>
              </a:rPr>
              <a:t>P</a:t>
            </a:r>
            <a:r>
              <a:rPr lang="es-ES" sz="2800" b="0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rovoca movimientos involuntarios</a:t>
            </a:r>
            <a:r>
              <a:rPr lang="es-ES" sz="2800" dirty="0">
                <a:solidFill>
                  <a:srgbClr val="393B42"/>
                </a:solidFill>
                <a:latin typeface="Roboto" panose="02000000000000000000" pitchFamily="2" charset="0"/>
              </a:rPr>
              <a:t> y </a:t>
            </a:r>
            <a:r>
              <a:rPr lang="es-ES" sz="2800" b="1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deterioro cognitivo</a:t>
            </a:r>
            <a:endParaRPr lang="es-MX" sz="28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1CE9C6-BEEA-F258-788C-2AC0D7247B25}"/>
              </a:ext>
            </a:extLst>
          </p:cNvPr>
          <p:cNvSpPr txBox="1"/>
          <p:nvPr/>
        </p:nvSpPr>
        <p:spPr>
          <a:xfrm>
            <a:off x="551384" y="3120643"/>
            <a:ext cx="34563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rgbClr val="FF0000"/>
                </a:solidFill>
                <a:latin typeface="Roboto" panose="02000000000000000000" pitchFamily="2" charset="0"/>
              </a:rPr>
              <a:t>G</a:t>
            </a:r>
            <a:r>
              <a:rPr lang="es-ES" sz="3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en </a:t>
            </a:r>
            <a:r>
              <a:rPr lang="es-ES" sz="3200" b="0" i="1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HTT</a:t>
            </a:r>
            <a:r>
              <a:rPr lang="es-ES" sz="3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s-ES" sz="3200" b="0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-ES" sz="3200" b="0" i="0" dirty="0" err="1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codificala</a:t>
            </a:r>
            <a:r>
              <a:rPr lang="es-ES" sz="3200" b="0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 proteína huntingtina</a:t>
            </a:r>
            <a:endParaRPr lang="es-MX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CB1F878-7C76-D0B3-CCE5-033A69085268}"/>
              </a:ext>
            </a:extLst>
          </p:cNvPr>
          <p:cNvSpPr txBox="1"/>
          <p:nvPr/>
        </p:nvSpPr>
        <p:spPr>
          <a:xfrm>
            <a:off x="343706" y="1340768"/>
            <a:ext cx="106488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Es una </a:t>
            </a:r>
            <a:r>
              <a:rPr lang="es-MX" sz="2800" b="1" dirty="0"/>
              <a:t>enfermedad genética autosómica dominante</a:t>
            </a:r>
            <a:r>
              <a:rPr lang="es-MX" sz="2800" dirty="0"/>
              <a:t> causada por una </a:t>
            </a:r>
            <a:r>
              <a:rPr lang="es-MX" sz="2800" b="1" dirty="0"/>
              <a:t>expansión anormal del triplete CAG</a:t>
            </a:r>
            <a:r>
              <a:rPr lang="es-MX" sz="2800" dirty="0"/>
              <a:t> en el </a:t>
            </a:r>
            <a:r>
              <a:rPr lang="es-MX" sz="2800" b="1" dirty="0"/>
              <a:t>gen HTT</a:t>
            </a:r>
            <a:r>
              <a:rPr lang="es-MX" sz="2800" dirty="0"/>
              <a:t> (</a:t>
            </a:r>
            <a:r>
              <a:rPr lang="es-MX" sz="2800" dirty="0" err="1"/>
              <a:t>huntingtin</a:t>
            </a:r>
            <a:r>
              <a:rPr lang="es-MX" sz="2800" dirty="0"/>
              <a:t>), localizado en el </a:t>
            </a:r>
            <a:r>
              <a:rPr lang="es-MX" sz="2800" b="1" dirty="0"/>
              <a:t>cromosoma 4p16.3</a:t>
            </a:r>
            <a:r>
              <a:rPr lang="es-MX" sz="2800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BF2B2EC-F8AB-2E8D-FED5-512FA4A1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2924944"/>
            <a:ext cx="7632848" cy="32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8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61017DF-062B-C2BC-1ED5-C5D1650F3477}"/>
              </a:ext>
            </a:extLst>
          </p:cNvPr>
          <p:cNvSpPr txBox="1"/>
          <p:nvPr/>
        </p:nvSpPr>
        <p:spPr>
          <a:xfrm>
            <a:off x="270253" y="382403"/>
            <a:ext cx="5589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/>
              <a:t>Creutzfeldt-Jakob (</a:t>
            </a:r>
            <a:r>
              <a:rPr lang="es-MX" sz="3200" b="1" dirty="0" err="1"/>
              <a:t>vECJ</a:t>
            </a:r>
            <a:r>
              <a:rPr lang="es-MX" sz="3200" b="1" dirty="0"/>
              <a:t>)</a:t>
            </a:r>
            <a:endParaRPr lang="es-MX" sz="3200" b="1" i="0" dirty="0">
              <a:solidFill>
                <a:srgbClr val="393B42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CC8616-26B0-36DF-CC76-8F332D38E2BA}"/>
              </a:ext>
            </a:extLst>
          </p:cNvPr>
          <p:cNvSpPr txBox="1"/>
          <p:nvPr/>
        </p:nvSpPr>
        <p:spPr>
          <a:xfrm>
            <a:off x="1343472" y="2906693"/>
            <a:ext cx="30963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393B42"/>
                </a:solidFill>
                <a:latin typeface="Roboto" panose="02000000000000000000" pitchFamily="2" charset="0"/>
              </a:rPr>
              <a:t>M</a:t>
            </a:r>
            <a:r>
              <a:rPr lang="es-ES" sz="2800" b="0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utaciones en </a:t>
            </a:r>
            <a:r>
              <a:rPr lang="es-ES" sz="2800" b="0" i="0" dirty="0">
                <a:effectLst/>
                <a:latin typeface="Roboto" panose="02000000000000000000" pitchFamily="2" charset="0"/>
              </a:rPr>
              <a:t>el</a:t>
            </a:r>
            <a:r>
              <a:rPr lang="es-ES" sz="2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gen </a:t>
            </a:r>
            <a:r>
              <a:rPr lang="es-ES" sz="2800" b="0" i="1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PRNP</a:t>
            </a:r>
            <a:endParaRPr lang="es-MX" sz="2800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36C7A0-78FD-28BA-B72F-1B1B993F39C4}"/>
              </a:ext>
            </a:extLst>
          </p:cNvPr>
          <p:cNvSpPr txBox="1"/>
          <p:nvPr/>
        </p:nvSpPr>
        <p:spPr>
          <a:xfrm>
            <a:off x="407368" y="1393778"/>
            <a:ext cx="60942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rgbClr val="393B42"/>
                </a:solidFill>
                <a:latin typeface="Roboto" panose="02000000000000000000" pitchFamily="2" charset="0"/>
              </a:rPr>
              <a:t>E</a:t>
            </a:r>
            <a:r>
              <a:rPr lang="es-ES" sz="2800" b="0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nfermedades producidas por alteraciones en la </a:t>
            </a:r>
            <a:r>
              <a:rPr lang="es-MX" sz="2800" b="1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proteína </a:t>
            </a:r>
            <a:r>
              <a:rPr lang="es-MX" sz="2800" b="1" i="0" dirty="0" err="1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PrP</a:t>
            </a:r>
            <a:r>
              <a:rPr lang="es-MX" sz="2800" b="0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, la acumulación es neurotóxica </a:t>
            </a:r>
            <a:endParaRPr lang="es-MX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FFCC938-4D9A-7637-D92A-E940C6659203}"/>
              </a:ext>
            </a:extLst>
          </p:cNvPr>
          <p:cNvSpPr txBox="1"/>
          <p:nvPr/>
        </p:nvSpPr>
        <p:spPr>
          <a:xfrm>
            <a:off x="282516" y="4816897"/>
            <a:ext cx="112332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La muerte de las células nerviosas deja espacios vacíos en el tejido cerebral que llevan a la manifestación típica del tejido afectado como </a:t>
            </a:r>
            <a:r>
              <a:rPr lang="es-ES" sz="2800" b="1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una esponja </a:t>
            </a:r>
            <a:r>
              <a:rPr lang="es-ES" sz="2800" b="0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y a la aparición de los diversos </a:t>
            </a:r>
            <a:r>
              <a:rPr lang="es-ES" sz="2800" b="1" i="0" dirty="0">
                <a:solidFill>
                  <a:srgbClr val="393B42"/>
                </a:solidFill>
                <a:effectLst/>
                <a:latin typeface="Roboto" panose="02000000000000000000" pitchFamily="2" charset="0"/>
              </a:rPr>
              <a:t>síntomas neurológicos</a:t>
            </a:r>
            <a:endParaRPr lang="es-MX" sz="2800" b="1" dirty="0"/>
          </a:p>
        </p:txBody>
      </p:sp>
      <p:pic>
        <p:nvPicPr>
          <p:cNvPr id="7170" name="Picture 2" descr="ENCEFALOPATÍA ESPONGIFORME BOVINA – MEDICINA VETERINARIA Y ZOOTECNIA">
            <a:extLst>
              <a:ext uri="{FF2B5EF4-FFF2-40B4-BE49-F238E27FC236}">
                <a16:creationId xmlns:a16="http://schemas.microsoft.com/office/drawing/2014/main" id="{6BECD3A2-4924-B039-DF10-5E4B2F44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35" y="161109"/>
            <a:ext cx="5014129" cy="438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998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302FA09-83AE-028A-A4C4-14B31AB1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1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731B76A-F205-462D-1D29-49381E36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79268"/>
            <a:ext cx="9085765" cy="629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4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845B0899-36DA-4809-A5DA-AF5EC0553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75" y="1196976"/>
            <a:ext cx="88217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altLang="fr-CA" sz="2400" dirty="0">
                <a:latin typeface="Verdana" panose="020B0604030504040204" pitchFamily="34" charset="0"/>
              </a:rPr>
              <a:t>Es un </a:t>
            </a:r>
            <a:r>
              <a:rPr lang="es-ES_tradnl" altLang="fr-CA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segmento de </a:t>
            </a:r>
            <a:r>
              <a:rPr lang="fr-CA" altLang="fr-CA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ADN</a:t>
            </a:r>
            <a:r>
              <a:rPr lang="es-ES_tradnl" altLang="fr-CA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 </a:t>
            </a:r>
            <a:r>
              <a:rPr lang="es-ES_tradnl" altLang="fr-CA" sz="2400" dirty="0">
                <a:latin typeface="Verdana" panose="020B0604030504040204" pitchFamily="34" charset="0"/>
              </a:rPr>
              <a:t>que da</a:t>
            </a:r>
            <a:r>
              <a:rPr lang="fr-CA" altLang="fr-CA" sz="2400" dirty="0">
                <a:latin typeface="Verdana" panose="020B0604030504040204" pitchFamily="34" charset="0"/>
              </a:rPr>
              <a:t> </a:t>
            </a:r>
            <a:r>
              <a:rPr lang="es-ES_tradnl" altLang="fr-CA" sz="2400" dirty="0">
                <a:latin typeface="Verdana" panose="020B0604030504040204" pitchFamily="34" charset="0"/>
              </a:rPr>
              <a:t>lugar a un</a:t>
            </a:r>
            <a:r>
              <a:rPr lang="fr-CA" altLang="fr-CA" sz="2400" dirty="0">
                <a:latin typeface="Verdana" panose="020B0604030504040204" pitchFamily="34" charset="0"/>
              </a:rPr>
              <a:t> </a:t>
            </a:r>
            <a:r>
              <a:rPr lang="fr-CA" altLang="fr-CA" sz="2400" dirty="0" err="1">
                <a:latin typeface="Verdana" panose="020B0604030504040204" pitchFamily="34" charset="0"/>
              </a:rPr>
              <a:t>producto</a:t>
            </a:r>
            <a:r>
              <a:rPr lang="fr-CA" altLang="fr-CA" sz="2400" dirty="0">
                <a:latin typeface="Verdana" panose="020B0604030504040204" pitchFamily="34" charset="0"/>
              </a:rPr>
              <a:t> </a:t>
            </a:r>
            <a:r>
              <a:rPr lang="fr-CA" altLang="fr-CA" sz="2400" dirty="0" err="1">
                <a:latin typeface="Verdana" panose="020B0604030504040204" pitchFamily="34" charset="0"/>
              </a:rPr>
              <a:t>funcional</a:t>
            </a:r>
            <a:r>
              <a:rPr lang="fr-CA" altLang="fr-CA" sz="2400" dirty="0">
                <a:latin typeface="Verdana" panose="020B0604030504040204" pitchFamily="34" charset="0"/>
              </a:rPr>
              <a:t> (</a:t>
            </a:r>
            <a:r>
              <a:rPr lang="es-ES_tradnl" altLang="fr-CA" sz="2400" dirty="0">
                <a:latin typeface="Verdana" panose="020B0604030504040204" pitchFamily="34" charset="0"/>
              </a:rPr>
              <a:t>proteína,</a:t>
            </a:r>
            <a:r>
              <a:rPr lang="fr-CA" altLang="fr-CA" sz="2400" dirty="0">
                <a:latin typeface="Verdana" panose="020B0604030504040204" pitchFamily="34" charset="0"/>
              </a:rPr>
              <a:t> ARN</a:t>
            </a:r>
            <a:r>
              <a:rPr lang="es-ES_tradnl" altLang="fr-CA" sz="2400" dirty="0">
                <a:latin typeface="Verdana" panose="020B0604030504040204" pitchFamily="34" charset="0"/>
              </a:rPr>
              <a:t>)</a:t>
            </a:r>
          </a:p>
        </p:txBody>
      </p:sp>
      <p:grpSp>
        <p:nvGrpSpPr>
          <p:cNvPr id="22531" name="Group 3">
            <a:extLst>
              <a:ext uri="{FF2B5EF4-FFF2-40B4-BE49-F238E27FC236}">
                <a16:creationId xmlns:a16="http://schemas.microsoft.com/office/drawing/2014/main" id="{E86DBD46-131A-42E3-B039-875543A36DB0}"/>
              </a:ext>
            </a:extLst>
          </p:cNvPr>
          <p:cNvGrpSpPr>
            <a:grpSpLocks/>
          </p:cNvGrpSpPr>
          <p:nvPr/>
        </p:nvGrpSpPr>
        <p:grpSpPr bwMode="auto">
          <a:xfrm>
            <a:off x="1714501" y="2249488"/>
            <a:ext cx="8774113" cy="3771900"/>
            <a:chOff x="120" y="1190"/>
            <a:chExt cx="5527" cy="2376"/>
          </a:xfrm>
        </p:grpSpPr>
        <p:grpSp>
          <p:nvGrpSpPr>
            <p:cNvPr id="22532" name="Group 4">
              <a:extLst>
                <a:ext uri="{FF2B5EF4-FFF2-40B4-BE49-F238E27FC236}">
                  <a16:creationId xmlns:a16="http://schemas.microsoft.com/office/drawing/2014/main" id="{E42F54E5-C761-4905-AE82-A78C357E07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" y="1190"/>
              <a:ext cx="5244" cy="424"/>
              <a:chOff x="310" y="2048"/>
              <a:chExt cx="5244" cy="424"/>
            </a:xfrm>
          </p:grpSpPr>
          <p:sp>
            <p:nvSpPr>
              <p:cNvPr id="22533" name="Rectangle 5">
                <a:extLst>
                  <a:ext uri="{FF2B5EF4-FFF2-40B4-BE49-F238E27FC236}">
                    <a16:creationId xmlns:a16="http://schemas.microsoft.com/office/drawing/2014/main" id="{B4DD60B7-77BD-4EBC-B620-3DEC60825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" y="2317"/>
                <a:ext cx="5244" cy="155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34" name="Rectangle 6">
                <a:extLst>
                  <a:ext uri="{FF2B5EF4-FFF2-40B4-BE49-F238E27FC236}">
                    <a16:creationId xmlns:a16="http://schemas.microsoft.com/office/drawing/2014/main" id="{4C5DA1F9-31C3-4821-98A6-CD083F14C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2317"/>
                <a:ext cx="1066" cy="155"/>
              </a:xfrm>
              <a:prstGeom prst="rect">
                <a:avLst/>
              </a:prstGeom>
              <a:solidFill>
                <a:srgbClr val="333399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35" name="Rectangle 7">
                <a:extLst>
                  <a:ext uri="{FF2B5EF4-FFF2-40B4-BE49-F238E27FC236}">
                    <a16:creationId xmlns:a16="http://schemas.microsoft.com/office/drawing/2014/main" id="{554C2EAD-D70C-4F75-A859-B0EAC1098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2317"/>
                <a:ext cx="952" cy="15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36" name="Rectangle 8">
                <a:extLst>
                  <a:ext uri="{FF2B5EF4-FFF2-40B4-BE49-F238E27FC236}">
                    <a16:creationId xmlns:a16="http://schemas.microsoft.com/office/drawing/2014/main" id="{18EE20A0-A4D9-4F15-BA62-6C5526102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" y="2317"/>
                <a:ext cx="1614" cy="155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37" name="Text Box 9">
                <a:extLst>
                  <a:ext uri="{FF2B5EF4-FFF2-40B4-BE49-F238E27FC236}">
                    <a16:creationId xmlns:a16="http://schemas.microsoft.com/office/drawing/2014/main" id="{452F55E0-18E2-4DFD-A58B-D1E8753EB6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1" y="2048"/>
                <a:ext cx="9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fr-CA" sz="2400" b="1">
                    <a:solidFill>
                      <a:srgbClr val="CC3300"/>
                    </a:solidFill>
                    <a:latin typeface="Verdana" panose="020B0604030504040204" pitchFamily="34" charset="0"/>
                  </a:rPr>
                  <a:t>Gen #1</a:t>
                </a:r>
              </a:p>
            </p:txBody>
          </p:sp>
          <p:sp>
            <p:nvSpPr>
              <p:cNvPr id="22538" name="Text Box 10">
                <a:extLst>
                  <a:ext uri="{FF2B5EF4-FFF2-40B4-BE49-F238E27FC236}">
                    <a16:creationId xmlns:a16="http://schemas.microsoft.com/office/drawing/2014/main" id="{1BDD30DC-A97B-4EB4-A6F8-EE18C4CB96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8" y="2048"/>
                <a:ext cx="10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fr-CA" sz="2400" b="1">
                    <a:solidFill>
                      <a:srgbClr val="CC3300"/>
                    </a:solidFill>
                    <a:latin typeface="Verdana" panose="020B0604030504040204" pitchFamily="34" charset="0"/>
                  </a:rPr>
                  <a:t>Gen #2</a:t>
                </a:r>
              </a:p>
            </p:txBody>
          </p:sp>
          <p:sp>
            <p:nvSpPr>
              <p:cNvPr id="22539" name="Text Box 11">
                <a:extLst>
                  <a:ext uri="{FF2B5EF4-FFF2-40B4-BE49-F238E27FC236}">
                    <a16:creationId xmlns:a16="http://schemas.microsoft.com/office/drawing/2014/main" id="{B9C6CFF1-8DF1-48C4-AFD7-8740479AB9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0" y="2048"/>
                <a:ext cx="1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fr-CA" sz="2400" b="1">
                    <a:solidFill>
                      <a:srgbClr val="CC3300"/>
                    </a:solidFill>
                    <a:latin typeface="Verdana" panose="020B0604030504040204" pitchFamily="34" charset="0"/>
                  </a:rPr>
                  <a:t>Gen #3</a:t>
                </a:r>
              </a:p>
            </p:txBody>
          </p:sp>
        </p:grpSp>
        <p:sp>
          <p:nvSpPr>
            <p:cNvPr id="22540" name="Oval 12">
              <a:extLst>
                <a:ext uri="{FF2B5EF4-FFF2-40B4-BE49-F238E27FC236}">
                  <a16:creationId xmlns:a16="http://schemas.microsoft.com/office/drawing/2014/main" id="{D0FED655-0320-4071-948E-5233DD28B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" y="1525"/>
              <a:ext cx="62" cy="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s-MX" altLang="es-MX">
                <a:solidFill>
                  <a:srgbClr val="FF0000"/>
                </a:solidFill>
              </a:endParaRPr>
            </a:p>
          </p:txBody>
        </p:sp>
        <p:sp>
          <p:nvSpPr>
            <p:cNvPr id="22541" name="Oval 13">
              <a:extLst>
                <a:ext uri="{FF2B5EF4-FFF2-40B4-BE49-F238E27FC236}">
                  <a16:creationId xmlns:a16="http://schemas.microsoft.com/office/drawing/2014/main" id="{75555D3A-37B1-4F4B-A0B7-FB509E47C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" y="1525"/>
              <a:ext cx="62" cy="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2542" name="Oval 14">
              <a:extLst>
                <a:ext uri="{FF2B5EF4-FFF2-40B4-BE49-F238E27FC236}">
                  <a16:creationId xmlns:a16="http://schemas.microsoft.com/office/drawing/2014/main" id="{4E80B9BD-7030-4921-A589-8D6B640A1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" y="1525"/>
              <a:ext cx="62" cy="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2543" name="Freeform 15">
              <a:extLst>
                <a:ext uri="{FF2B5EF4-FFF2-40B4-BE49-F238E27FC236}">
                  <a16:creationId xmlns:a16="http://schemas.microsoft.com/office/drawing/2014/main" id="{A1481608-6F88-428C-A009-AD5DF4D9C19A}"/>
                </a:ext>
              </a:extLst>
            </p:cNvPr>
            <p:cNvSpPr>
              <a:spLocks/>
            </p:cNvSpPr>
            <p:nvPr/>
          </p:nvSpPr>
          <p:spPr bwMode="auto">
            <a:xfrm rot="800198">
              <a:off x="565" y="2205"/>
              <a:ext cx="772" cy="1276"/>
            </a:xfrm>
            <a:custGeom>
              <a:avLst/>
              <a:gdLst>
                <a:gd name="T0" fmla="*/ 104 w 772"/>
                <a:gd name="T1" fmla="*/ 1214 h 1276"/>
                <a:gd name="T2" fmla="*/ 93 w 772"/>
                <a:gd name="T3" fmla="*/ 1141 h 1276"/>
                <a:gd name="T4" fmla="*/ 0 w 772"/>
                <a:gd name="T5" fmla="*/ 1110 h 1276"/>
                <a:gd name="T6" fmla="*/ 41 w 772"/>
                <a:gd name="T7" fmla="*/ 1079 h 1276"/>
                <a:gd name="T8" fmla="*/ 114 w 772"/>
                <a:gd name="T9" fmla="*/ 1131 h 1276"/>
                <a:gd name="T10" fmla="*/ 124 w 772"/>
                <a:gd name="T11" fmla="*/ 1090 h 1276"/>
                <a:gd name="T12" fmla="*/ 104 w 772"/>
                <a:gd name="T13" fmla="*/ 976 h 1276"/>
                <a:gd name="T14" fmla="*/ 62 w 772"/>
                <a:gd name="T15" fmla="*/ 1017 h 1276"/>
                <a:gd name="T16" fmla="*/ 93 w 772"/>
                <a:gd name="T17" fmla="*/ 965 h 1276"/>
                <a:gd name="T18" fmla="*/ 166 w 772"/>
                <a:gd name="T19" fmla="*/ 965 h 1276"/>
                <a:gd name="T20" fmla="*/ 217 w 772"/>
                <a:gd name="T21" fmla="*/ 872 h 1276"/>
                <a:gd name="T22" fmla="*/ 124 w 772"/>
                <a:gd name="T23" fmla="*/ 800 h 1276"/>
                <a:gd name="T24" fmla="*/ 228 w 772"/>
                <a:gd name="T25" fmla="*/ 852 h 1276"/>
                <a:gd name="T26" fmla="*/ 217 w 772"/>
                <a:gd name="T27" fmla="*/ 738 h 1276"/>
                <a:gd name="T28" fmla="*/ 176 w 772"/>
                <a:gd name="T29" fmla="*/ 779 h 1276"/>
                <a:gd name="T30" fmla="*/ 259 w 772"/>
                <a:gd name="T31" fmla="*/ 769 h 1276"/>
                <a:gd name="T32" fmla="*/ 228 w 772"/>
                <a:gd name="T33" fmla="*/ 645 h 1276"/>
                <a:gd name="T34" fmla="*/ 248 w 772"/>
                <a:gd name="T35" fmla="*/ 738 h 1276"/>
                <a:gd name="T36" fmla="*/ 393 w 772"/>
                <a:gd name="T37" fmla="*/ 634 h 1276"/>
                <a:gd name="T38" fmla="*/ 269 w 772"/>
                <a:gd name="T39" fmla="*/ 572 h 1276"/>
                <a:gd name="T40" fmla="*/ 228 w 772"/>
                <a:gd name="T41" fmla="*/ 531 h 1276"/>
                <a:gd name="T42" fmla="*/ 259 w 772"/>
                <a:gd name="T43" fmla="*/ 593 h 1276"/>
                <a:gd name="T44" fmla="*/ 248 w 772"/>
                <a:gd name="T45" fmla="*/ 459 h 1276"/>
                <a:gd name="T46" fmla="*/ 197 w 772"/>
                <a:gd name="T47" fmla="*/ 397 h 1276"/>
                <a:gd name="T48" fmla="*/ 145 w 772"/>
                <a:gd name="T49" fmla="*/ 417 h 1276"/>
                <a:gd name="T50" fmla="*/ 197 w 772"/>
                <a:gd name="T51" fmla="*/ 345 h 1276"/>
                <a:gd name="T52" fmla="*/ 186 w 772"/>
                <a:gd name="T53" fmla="*/ 262 h 1276"/>
                <a:gd name="T54" fmla="*/ 207 w 772"/>
                <a:gd name="T55" fmla="*/ 314 h 1276"/>
                <a:gd name="T56" fmla="*/ 155 w 772"/>
                <a:gd name="T57" fmla="*/ 324 h 1276"/>
                <a:gd name="T58" fmla="*/ 155 w 772"/>
                <a:gd name="T59" fmla="*/ 169 h 1276"/>
                <a:gd name="T60" fmla="*/ 72 w 772"/>
                <a:gd name="T61" fmla="*/ 190 h 1276"/>
                <a:gd name="T62" fmla="*/ 145 w 772"/>
                <a:gd name="T63" fmla="*/ 200 h 1276"/>
                <a:gd name="T64" fmla="*/ 135 w 772"/>
                <a:gd name="T65" fmla="*/ 159 h 1276"/>
                <a:gd name="T66" fmla="*/ 176 w 772"/>
                <a:gd name="T67" fmla="*/ 76 h 1276"/>
                <a:gd name="T68" fmla="*/ 145 w 772"/>
                <a:gd name="T69" fmla="*/ 262 h 1276"/>
                <a:gd name="T70" fmla="*/ 186 w 772"/>
                <a:gd name="T71" fmla="*/ 479 h 1276"/>
                <a:gd name="T72" fmla="*/ 383 w 772"/>
                <a:gd name="T73" fmla="*/ 634 h 1276"/>
                <a:gd name="T74" fmla="*/ 476 w 772"/>
                <a:gd name="T75" fmla="*/ 552 h 1276"/>
                <a:gd name="T76" fmla="*/ 507 w 772"/>
                <a:gd name="T77" fmla="*/ 438 h 1276"/>
                <a:gd name="T78" fmla="*/ 445 w 772"/>
                <a:gd name="T79" fmla="*/ 521 h 1276"/>
                <a:gd name="T80" fmla="*/ 579 w 772"/>
                <a:gd name="T81" fmla="*/ 500 h 1276"/>
                <a:gd name="T82" fmla="*/ 621 w 772"/>
                <a:gd name="T83" fmla="*/ 521 h 1276"/>
                <a:gd name="T84" fmla="*/ 641 w 772"/>
                <a:gd name="T85" fmla="*/ 428 h 1276"/>
                <a:gd name="T86" fmla="*/ 631 w 772"/>
                <a:gd name="T87" fmla="*/ 303 h 1276"/>
                <a:gd name="T88" fmla="*/ 548 w 772"/>
                <a:gd name="T89" fmla="*/ 334 h 1276"/>
                <a:gd name="T90" fmla="*/ 569 w 772"/>
                <a:gd name="T91" fmla="*/ 345 h 1276"/>
                <a:gd name="T92" fmla="*/ 693 w 772"/>
                <a:gd name="T93" fmla="*/ 241 h 1276"/>
                <a:gd name="T94" fmla="*/ 693 w 772"/>
                <a:gd name="T95" fmla="*/ 221 h 1276"/>
                <a:gd name="T96" fmla="*/ 735 w 772"/>
                <a:gd name="T97" fmla="*/ 210 h 1276"/>
                <a:gd name="T98" fmla="*/ 672 w 772"/>
                <a:gd name="T99" fmla="*/ 138 h 1276"/>
                <a:gd name="T100" fmla="*/ 662 w 772"/>
                <a:gd name="T101" fmla="*/ 179 h 1276"/>
                <a:gd name="T102" fmla="*/ 766 w 772"/>
                <a:gd name="T103" fmla="*/ 11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2" h="1276">
                  <a:moveTo>
                    <a:pt x="41" y="1276"/>
                  </a:moveTo>
                  <a:cubicBezTo>
                    <a:pt x="42" y="1272"/>
                    <a:pt x="51" y="1197"/>
                    <a:pt x="72" y="1193"/>
                  </a:cubicBezTo>
                  <a:cubicBezTo>
                    <a:pt x="85" y="1191"/>
                    <a:pt x="93" y="1207"/>
                    <a:pt x="104" y="1214"/>
                  </a:cubicBezTo>
                  <a:cubicBezTo>
                    <a:pt x="93" y="1221"/>
                    <a:pt x="84" y="1237"/>
                    <a:pt x="72" y="1234"/>
                  </a:cubicBezTo>
                  <a:cubicBezTo>
                    <a:pt x="38" y="1227"/>
                    <a:pt x="57" y="1170"/>
                    <a:pt x="62" y="1131"/>
                  </a:cubicBezTo>
                  <a:cubicBezTo>
                    <a:pt x="72" y="1134"/>
                    <a:pt x="93" y="1130"/>
                    <a:pt x="93" y="1141"/>
                  </a:cubicBezTo>
                  <a:cubicBezTo>
                    <a:pt x="93" y="1153"/>
                    <a:pt x="74" y="1162"/>
                    <a:pt x="62" y="1162"/>
                  </a:cubicBezTo>
                  <a:cubicBezTo>
                    <a:pt x="47" y="1162"/>
                    <a:pt x="35" y="1148"/>
                    <a:pt x="21" y="1141"/>
                  </a:cubicBezTo>
                  <a:cubicBezTo>
                    <a:pt x="14" y="1131"/>
                    <a:pt x="0" y="1122"/>
                    <a:pt x="0" y="1110"/>
                  </a:cubicBezTo>
                  <a:cubicBezTo>
                    <a:pt x="0" y="1058"/>
                    <a:pt x="52" y="1086"/>
                    <a:pt x="72" y="1090"/>
                  </a:cubicBezTo>
                  <a:cubicBezTo>
                    <a:pt x="69" y="1100"/>
                    <a:pt x="69" y="1113"/>
                    <a:pt x="62" y="1121"/>
                  </a:cubicBezTo>
                  <a:cubicBezTo>
                    <a:pt x="18" y="1176"/>
                    <a:pt x="22" y="1112"/>
                    <a:pt x="41" y="1079"/>
                  </a:cubicBezTo>
                  <a:cubicBezTo>
                    <a:pt x="46" y="1070"/>
                    <a:pt x="62" y="1072"/>
                    <a:pt x="72" y="1069"/>
                  </a:cubicBezTo>
                  <a:cubicBezTo>
                    <a:pt x="134" y="1079"/>
                    <a:pt x="168" y="1071"/>
                    <a:pt x="145" y="1141"/>
                  </a:cubicBezTo>
                  <a:cubicBezTo>
                    <a:pt x="135" y="1138"/>
                    <a:pt x="122" y="1139"/>
                    <a:pt x="114" y="1131"/>
                  </a:cubicBezTo>
                  <a:cubicBezTo>
                    <a:pt x="74" y="1091"/>
                    <a:pt x="143" y="1077"/>
                    <a:pt x="166" y="1069"/>
                  </a:cubicBezTo>
                  <a:cubicBezTo>
                    <a:pt x="173" y="1079"/>
                    <a:pt x="189" y="1088"/>
                    <a:pt x="186" y="1100"/>
                  </a:cubicBezTo>
                  <a:cubicBezTo>
                    <a:pt x="177" y="1135"/>
                    <a:pt x="126" y="1092"/>
                    <a:pt x="124" y="1090"/>
                  </a:cubicBezTo>
                  <a:cubicBezTo>
                    <a:pt x="121" y="1080"/>
                    <a:pt x="119" y="1069"/>
                    <a:pt x="114" y="1059"/>
                  </a:cubicBezTo>
                  <a:cubicBezTo>
                    <a:pt x="108" y="1048"/>
                    <a:pt x="95" y="1040"/>
                    <a:pt x="93" y="1027"/>
                  </a:cubicBezTo>
                  <a:cubicBezTo>
                    <a:pt x="91" y="1010"/>
                    <a:pt x="100" y="993"/>
                    <a:pt x="104" y="976"/>
                  </a:cubicBezTo>
                  <a:cubicBezTo>
                    <a:pt x="113" y="978"/>
                    <a:pt x="174" y="981"/>
                    <a:pt x="155" y="1017"/>
                  </a:cubicBezTo>
                  <a:cubicBezTo>
                    <a:pt x="150" y="1027"/>
                    <a:pt x="134" y="1024"/>
                    <a:pt x="124" y="1027"/>
                  </a:cubicBezTo>
                  <a:cubicBezTo>
                    <a:pt x="103" y="1024"/>
                    <a:pt x="73" y="1035"/>
                    <a:pt x="62" y="1017"/>
                  </a:cubicBezTo>
                  <a:cubicBezTo>
                    <a:pt x="33" y="971"/>
                    <a:pt x="80" y="937"/>
                    <a:pt x="104" y="914"/>
                  </a:cubicBezTo>
                  <a:cubicBezTo>
                    <a:pt x="128" y="922"/>
                    <a:pt x="176" y="926"/>
                    <a:pt x="124" y="976"/>
                  </a:cubicBezTo>
                  <a:cubicBezTo>
                    <a:pt x="116" y="984"/>
                    <a:pt x="103" y="969"/>
                    <a:pt x="93" y="965"/>
                  </a:cubicBezTo>
                  <a:cubicBezTo>
                    <a:pt x="121" y="898"/>
                    <a:pt x="116" y="895"/>
                    <a:pt x="186" y="914"/>
                  </a:cubicBezTo>
                  <a:cubicBezTo>
                    <a:pt x="210" y="986"/>
                    <a:pt x="214" y="955"/>
                    <a:pt x="197" y="1007"/>
                  </a:cubicBezTo>
                  <a:cubicBezTo>
                    <a:pt x="191" y="1005"/>
                    <a:pt x="115" y="1000"/>
                    <a:pt x="166" y="965"/>
                  </a:cubicBezTo>
                  <a:cubicBezTo>
                    <a:pt x="184" y="953"/>
                    <a:pt x="228" y="945"/>
                    <a:pt x="228" y="945"/>
                  </a:cubicBezTo>
                  <a:cubicBezTo>
                    <a:pt x="148" y="924"/>
                    <a:pt x="165" y="912"/>
                    <a:pt x="176" y="831"/>
                  </a:cubicBezTo>
                  <a:cubicBezTo>
                    <a:pt x="188" y="835"/>
                    <a:pt x="233" y="840"/>
                    <a:pt x="217" y="872"/>
                  </a:cubicBezTo>
                  <a:cubicBezTo>
                    <a:pt x="212" y="882"/>
                    <a:pt x="196" y="879"/>
                    <a:pt x="186" y="883"/>
                  </a:cubicBezTo>
                  <a:cubicBezTo>
                    <a:pt x="132" y="874"/>
                    <a:pt x="114" y="890"/>
                    <a:pt x="114" y="831"/>
                  </a:cubicBezTo>
                  <a:cubicBezTo>
                    <a:pt x="114" y="820"/>
                    <a:pt x="115" y="806"/>
                    <a:pt x="124" y="800"/>
                  </a:cubicBezTo>
                  <a:cubicBezTo>
                    <a:pt x="142" y="787"/>
                    <a:pt x="186" y="779"/>
                    <a:pt x="186" y="779"/>
                  </a:cubicBezTo>
                  <a:cubicBezTo>
                    <a:pt x="200" y="783"/>
                    <a:pt x="217" y="781"/>
                    <a:pt x="228" y="790"/>
                  </a:cubicBezTo>
                  <a:cubicBezTo>
                    <a:pt x="243" y="802"/>
                    <a:pt x="240" y="840"/>
                    <a:pt x="228" y="852"/>
                  </a:cubicBezTo>
                  <a:cubicBezTo>
                    <a:pt x="220" y="860"/>
                    <a:pt x="207" y="859"/>
                    <a:pt x="197" y="862"/>
                  </a:cubicBezTo>
                  <a:cubicBezTo>
                    <a:pt x="117" y="843"/>
                    <a:pt x="146" y="813"/>
                    <a:pt x="155" y="728"/>
                  </a:cubicBezTo>
                  <a:cubicBezTo>
                    <a:pt x="176" y="731"/>
                    <a:pt x="199" y="727"/>
                    <a:pt x="217" y="738"/>
                  </a:cubicBezTo>
                  <a:cubicBezTo>
                    <a:pt x="238" y="751"/>
                    <a:pt x="246" y="791"/>
                    <a:pt x="228" y="810"/>
                  </a:cubicBezTo>
                  <a:cubicBezTo>
                    <a:pt x="220" y="818"/>
                    <a:pt x="207" y="817"/>
                    <a:pt x="197" y="821"/>
                  </a:cubicBezTo>
                  <a:cubicBezTo>
                    <a:pt x="190" y="807"/>
                    <a:pt x="178" y="795"/>
                    <a:pt x="176" y="779"/>
                  </a:cubicBezTo>
                  <a:cubicBezTo>
                    <a:pt x="169" y="722"/>
                    <a:pt x="206" y="711"/>
                    <a:pt x="248" y="696"/>
                  </a:cubicBezTo>
                  <a:cubicBezTo>
                    <a:pt x="260" y="704"/>
                    <a:pt x="300" y="722"/>
                    <a:pt x="290" y="748"/>
                  </a:cubicBezTo>
                  <a:cubicBezTo>
                    <a:pt x="286" y="760"/>
                    <a:pt x="269" y="762"/>
                    <a:pt x="259" y="769"/>
                  </a:cubicBezTo>
                  <a:cubicBezTo>
                    <a:pt x="242" y="766"/>
                    <a:pt x="222" y="768"/>
                    <a:pt x="207" y="759"/>
                  </a:cubicBezTo>
                  <a:cubicBezTo>
                    <a:pt x="172" y="739"/>
                    <a:pt x="185" y="678"/>
                    <a:pt x="197" y="655"/>
                  </a:cubicBezTo>
                  <a:cubicBezTo>
                    <a:pt x="202" y="645"/>
                    <a:pt x="218" y="648"/>
                    <a:pt x="228" y="645"/>
                  </a:cubicBezTo>
                  <a:cubicBezTo>
                    <a:pt x="249" y="648"/>
                    <a:pt x="272" y="645"/>
                    <a:pt x="290" y="655"/>
                  </a:cubicBezTo>
                  <a:cubicBezTo>
                    <a:pt x="308" y="665"/>
                    <a:pt x="297" y="721"/>
                    <a:pt x="290" y="728"/>
                  </a:cubicBezTo>
                  <a:cubicBezTo>
                    <a:pt x="280" y="738"/>
                    <a:pt x="262" y="735"/>
                    <a:pt x="248" y="738"/>
                  </a:cubicBezTo>
                  <a:cubicBezTo>
                    <a:pt x="238" y="735"/>
                    <a:pt x="221" y="738"/>
                    <a:pt x="217" y="728"/>
                  </a:cubicBezTo>
                  <a:cubicBezTo>
                    <a:pt x="199" y="681"/>
                    <a:pt x="298" y="635"/>
                    <a:pt x="331" y="624"/>
                  </a:cubicBezTo>
                  <a:cubicBezTo>
                    <a:pt x="352" y="627"/>
                    <a:pt x="380" y="618"/>
                    <a:pt x="393" y="634"/>
                  </a:cubicBezTo>
                  <a:cubicBezTo>
                    <a:pt x="420" y="669"/>
                    <a:pt x="350" y="683"/>
                    <a:pt x="341" y="686"/>
                  </a:cubicBezTo>
                  <a:cubicBezTo>
                    <a:pt x="306" y="662"/>
                    <a:pt x="289" y="633"/>
                    <a:pt x="259" y="603"/>
                  </a:cubicBezTo>
                  <a:cubicBezTo>
                    <a:pt x="262" y="593"/>
                    <a:pt x="259" y="576"/>
                    <a:pt x="269" y="572"/>
                  </a:cubicBezTo>
                  <a:cubicBezTo>
                    <a:pt x="327" y="549"/>
                    <a:pt x="312" y="616"/>
                    <a:pt x="300" y="634"/>
                  </a:cubicBezTo>
                  <a:cubicBezTo>
                    <a:pt x="294" y="643"/>
                    <a:pt x="279" y="641"/>
                    <a:pt x="269" y="645"/>
                  </a:cubicBezTo>
                  <a:cubicBezTo>
                    <a:pt x="218" y="627"/>
                    <a:pt x="194" y="591"/>
                    <a:pt x="228" y="531"/>
                  </a:cubicBezTo>
                  <a:cubicBezTo>
                    <a:pt x="235" y="518"/>
                    <a:pt x="255" y="517"/>
                    <a:pt x="269" y="510"/>
                  </a:cubicBezTo>
                  <a:cubicBezTo>
                    <a:pt x="279" y="517"/>
                    <a:pt x="297" y="519"/>
                    <a:pt x="300" y="531"/>
                  </a:cubicBezTo>
                  <a:cubicBezTo>
                    <a:pt x="315" y="585"/>
                    <a:pt x="290" y="583"/>
                    <a:pt x="259" y="593"/>
                  </a:cubicBezTo>
                  <a:cubicBezTo>
                    <a:pt x="218" y="565"/>
                    <a:pt x="223" y="551"/>
                    <a:pt x="197" y="510"/>
                  </a:cubicBezTo>
                  <a:cubicBezTo>
                    <a:pt x="197" y="508"/>
                    <a:pt x="196" y="417"/>
                    <a:pt x="238" y="428"/>
                  </a:cubicBezTo>
                  <a:cubicBezTo>
                    <a:pt x="248" y="431"/>
                    <a:pt x="245" y="449"/>
                    <a:pt x="248" y="459"/>
                  </a:cubicBezTo>
                  <a:cubicBezTo>
                    <a:pt x="234" y="501"/>
                    <a:pt x="216" y="507"/>
                    <a:pt x="176" y="521"/>
                  </a:cubicBezTo>
                  <a:cubicBezTo>
                    <a:pt x="162" y="517"/>
                    <a:pt x="147" y="518"/>
                    <a:pt x="135" y="510"/>
                  </a:cubicBezTo>
                  <a:cubicBezTo>
                    <a:pt x="67" y="464"/>
                    <a:pt x="158" y="410"/>
                    <a:pt x="197" y="397"/>
                  </a:cubicBezTo>
                  <a:cubicBezTo>
                    <a:pt x="227" y="407"/>
                    <a:pt x="282" y="413"/>
                    <a:pt x="197" y="469"/>
                  </a:cubicBezTo>
                  <a:cubicBezTo>
                    <a:pt x="187" y="476"/>
                    <a:pt x="176" y="455"/>
                    <a:pt x="166" y="448"/>
                  </a:cubicBezTo>
                  <a:cubicBezTo>
                    <a:pt x="159" y="438"/>
                    <a:pt x="150" y="428"/>
                    <a:pt x="145" y="417"/>
                  </a:cubicBezTo>
                  <a:cubicBezTo>
                    <a:pt x="136" y="397"/>
                    <a:pt x="124" y="355"/>
                    <a:pt x="124" y="355"/>
                  </a:cubicBezTo>
                  <a:cubicBezTo>
                    <a:pt x="132" y="343"/>
                    <a:pt x="150" y="303"/>
                    <a:pt x="176" y="314"/>
                  </a:cubicBezTo>
                  <a:cubicBezTo>
                    <a:pt x="188" y="319"/>
                    <a:pt x="190" y="335"/>
                    <a:pt x="197" y="345"/>
                  </a:cubicBezTo>
                  <a:cubicBezTo>
                    <a:pt x="178" y="398"/>
                    <a:pt x="169" y="395"/>
                    <a:pt x="124" y="366"/>
                  </a:cubicBezTo>
                  <a:cubicBezTo>
                    <a:pt x="117" y="355"/>
                    <a:pt x="106" y="346"/>
                    <a:pt x="104" y="334"/>
                  </a:cubicBezTo>
                  <a:cubicBezTo>
                    <a:pt x="96" y="269"/>
                    <a:pt x="140" y="273"/>
                    <a:pt x="186" y="262"/>
                  </a:cubicBezTo>
                  <a:cubicBezTo>
                    <a:pt x="203" y="265"/>
                    <a:pt x="223" y="262"/>
                    <a:pt x="238" y="272"/>
                  </a:cubicBezTo>
                  <a:cubicBezTo>
                    <a:pt x="247" y="278"/>
                    <a:pt x="254" y="294"/>
                    <a:pt x="248" y="303"/>
                  </a:cubicBezTo>
                  <a:cubicBezTo>
                    <a:pt x="240" y="314"/>
                    <a:pt x="221" y="310"/>
                    <a:pt x="207" y="314"/>
                  </a:cubicBezTo>
                  <a:cubicBezTo>
                    <a:pt x="158" y="297"/>
                    <a:pt x="161" y="288"/>
                    <a:pt x="176" y="241"/>
                  </a:cubicBezTo>
                  <a:cubicBezTo>
                    <a:pt x="186" y="248"/>
                    <a:pt x="203" y="250"/>
                    <a:pt x="207" y="262"/>
                  </a:cubicBezTo>
                  <a:cubicBezTo>
                    <a:pt x="221" y="304"/>
                    <a:pt x="178" y="312"/>
                    <a:pt x="155" y="324"/>
                  </a:cubicBezTo>
                  <a:cubicBezTo>
                    <a:pt x="141" y="321"/>
                    <a:pt x="125" y="323"/>
                    <a:pt x="114" y="314"/>
                  </a:cubicBezTo>
                  <a:cubicBezTo>
                    <a:pt x="89" y="294"/>
                    <a:pt x="118" y="193"/>
                    <a:pt x="124" y="179"/>
                  </a:cubicBezTo>
                  <a:cubicBezTo>
                    <a:pt x="128" y="169"/>
                    <a:pt x="145" y="172"/>
                    <a:pt x="155" y="169"/>
                  </a:cubicBezTo>
                  <a:cubicBezTo>
                    <a:pt x="159" y="175"/>
                    <a:pt x="207" y="229"/>
                    <a:pt x="166" y="241"/>
                  </a:cubicBezTo>
                  <a:cubicBezTo>
                    <a:pt x="145" y="247"/>
                    <a:pt x="104" y="221"/>
                    <a:pt x="104" y="221"/>
                  </a:cubicBezTo>
                  <a:cubicBezTo>
                    <a:pt x="93" y="211"/>
                    <a:pt x="79" y="203"/>
                    <a:pt x="72" y="190"/>
                  </a:cubicBezTo>
                  <a:cubicBezTo>
                    <a:pt x="61" y="171"/>
                    <a:pt x="52" y="128"/>
                    <a:pt x="52" y="128"/>
                  </a:cubicBezTo>
                  <a:cubicBezTo>
                    <a:pt x="100" y="103"/>
                    <a:pt x="134" y="82"/>
                    <a:pt x="155" y="148"/>
                  </a:cubicBezTo>
                  <a:cubicBezTo>
                    <a:pt x="152" y="165"/>
                    <a:pt x="156" y="186"/>
                    <a:pt x="145" y="200"/>
                  </a:cubicBezTo>
                  <a:cubicBezTo>
                    <a:pt x="130" y="220"/>
                    <a:pt x="83" y="241"/>
                    <a:pt x="83" y="241"/>
                  </a:cubicBezTo>
                  <a:cubicBezTo>
                    <a:pt x="76" y="231"/>
                    <a:pt x="58" y="222"/>
                    <a:pt x="62" y="210"/>
                  </a:cubicBezTo>
                  <a:cubicBezTo>
                    <a:pt x="64" y="204"/>
                    <a:pt x="125" y="166"/>
                    <a:pt x="135" y="159"/>
                  </a:cubicBezTo>
                  <a:cubicBezTo>
                    <a:pt x="110" y="85"/>
                    <a:pt x="126" y="115"/>
                    <a:pt x="93" y="66"/>
                  </a:cubicBezTo>
                  <a:cubicBezTo>
                    <a:pt x="97" y="56"/>
                    <a:pt x="94" y="39"/>
                    <a:pt x="104" y="35"/>
                  </a:cubicBezTo>
                  <a:cubicBezTo>
                    <a:pt x="134" y="23"/>
                    <a:pt x="162" y="62"/>
                    <a:pt x="176" y="76"/>
                  </a:cubicBezTo>
                  <a:cubicBezTo>
                    <a:pt x="140" y="147"/>
                    <a:pt x="142" y="141"/>
                    <a:pt x="62" y="128"/>
                  </a:cubicBezTo>
                  <a:cubicBezTo>
                    <a:pt x="72" y="21"/>
                    <a:pt x="47" y="0"/>
                    <a:pt x="145" y="24"/>
                  </a:cubicBezTo>
                  <a:cubicBezTo>
                    <a:pt x="183" y="100"/>
                    <a:pt x="196" y="187"/>
                    <a:pt x="145" y="262"/>
                  </a:cubicBezTo>
                  <a:cubicBezTo>
                    <a:pt x="152" y="297"/>
                    <a:pt x="162" y="331"/>
                    <a:pt x="166" y="366"/>
                  </a:cubicBezTo>
                  <a:cubicBezTo>
                    <a:pt x="169" y="393"/>
                    <a:pt x="171" y="421"/>
                    <a:pt x="176" y="448"/>
                  </a:cubicBezTo>
                  <a:cubicBezTo>
                    <a:pt x="178" y="459"/>
                    <a:pt x="179" y="471"/>
                    <a:pt x="186" y="479"/>
                  </a:cubicBezTo>
                  <a:cubicBezTo>
                    <a:pt x="232" y="537"/>
                    <a:pt x="264" y="565"/>
                    <a:pt x="331" y="583"/>
                  </a:cubicBezTo>
                  <a:cubicBezTo>
                    <a:pt x="350" y="576"/>
                    <a:pt x="380" y="556"/>
                    <a:pt x="393" y="593"/>
                  </a:cubicBezTo>
                  <a:cubicBezTo>
                    <a:pt x="398" y="606"/>
                    <a:pt x="386" y="620"/>
                    <a:pt x="383" y="634"/>
                  </a:cubicBezTo>
                  <a:cubicBezTo>
                    <a:pt x="373" y="627"/>
                    <a:pt x="360" y="623"/>
                    <a:pt x="352" y="614"/>
                  </a:cubicBezTo>
                  <a:cubicBezTo>
                    <a:pt x="308" y="560"/>
                    <a:pt x="374" y="524"/>
                    <a:pt x="414" y="510"/>
                  </a:cubicBezTo>
                  <a:cubicBezTo>
                    <a:pt x="418" y="511"/>
                    <a:pt x="497" y="512"/>
                    <a:pt x="476" y="552"/>
                  </a:cubicBezTo>
                  <a:cubicBezTo>
                    <a:pt x="471" y="562"/>
                    <a:pt x="455" y="559"/>
                    <a:pt x="445" y="562"/>
                  </a:cubicBezTo>
                  <a:cubicBezTo>
                    <a:pt x="427" y="527"/>
                    <a:pt x="404" y="502"/>
                    <a:pt x="435" y="459"/>
                  </a:cubicBezTo>
                  <a:cubicBezTo>
                    <a:pt x="450" y="439"/>
                    <a:pt x="483" y="446"/>
                    <a:pt x="507" y="438"/>
                  </a:cubicBezTo>
                  <a:cubicBezTo>
                    <a:pt x="517" y="441"/>
                    <a:pt x="530" y="440"/>
                    <a:pt x="538" y="448"/>
                  </a:cubicBezTo>
                  <a:cubicBezTo>
                    <a:pt x="573" y="483"/>
                    <a:pt x="520" y="516"/>
                    <a:pt x="497" y="531"/>
                  </a:cubicBezTo>
                  <a:cubicBezTo>
                    <a:pt x="480" y="528"/>
                    <a:pt x="455" y="536"/>
                    <a:pt x="445" y="521"/>
                  </a:cubicBezTo>
                  <a:cubicBezTo>
                    <a:pt x="411" y="471"/>
                    <a:pt x="505" y="439"/>
                    <a:pt x="528" y="428"/>
                  </a:cubicBezTo>
                  <a:cubicBezTo>
                    <a:pt x="538" y="431"/>
                    <a:pt x="553" y="429"/>
                    <a:pt x="559" y="438"/>
                  </a:cubicBezTo>
                  <a:cubicBezTo>
                    <a:pt x="572" y="456"/>
                    <a:pt x="579" y="500"/>
                    <a:pt x="579" y="500"/>
                  </a:cubicBezTo>
                  <a:cubicBezTo>
                    <a:pt x="577" y="507"/>
                    <a:pt x="564" y="582"/>
                    <a:pt x="528" y="521"/>
                  </a:cubicBezTo>
                  <a:cubicBezTo>
                    <a:pt x="512" y="494"/>
                    <a:pt x="558" y="459"/>
                    <a:pt x="569" y="448"/>
                  </a:cubicBezTo>
                  <a:cubicBezTo>
                    <a:pt x="632" y="461"/>
                    <a:pt x="642" y="457"/>
                    <a:pt x="621" y="521"/>
                  </a:cubicBezTo>
                  <a:cubicBezTo>
                    <a:pt x="564" y="506"/>
                    <a:pt x="567" y="502"/>
                    <a:pt x="548" y="448"/>
                  </a:cubicBezTo>
                  <a:cubicBezTo>
                    <a:pt x="596" y="377"/>
                    <a:pt x="566" y="394"/>
                    <a:pt x="621" y="376"/>
                  </a:cubicBezTo>
                  <a:cubicBezTo>
                    <a:pt x="624" y="377"/>
                    <a:pt x="710" y="393"/>
                    <a:pt x="641" y="428"/>
                  </a:cubicBezTo>
                  <a:cubicBezTo>
                    <a:pt x="625" y="436"/>
                    <a:pt x="607" y="421"/>
                    <a:pt x="590" y="417"/>
                  </a:cubicBezTo>
                  <a:cubicBezTo>
                    <a:pt x="577" y="381"/>
                    <a:pt x="563" y="357"/>
                    <a:pt x="590" y="314"/>
                  </a:cubicBezTo>
                  <a:cubicBezTo>
                    <a:pt x="598" y="302"/>
                    <a:pt x="617" y="307"/>
                    <a:pt x="631" y="303"/>
                  </a:cubicBezTo>
                  <a:cubicBezTo>
                    <a:pt x="637" y="312"/>
                    <a:pt x="682" y="362"/>
                    <a:pt x="641" y="376"/>
                  </a:cubicBezTo>
                  <a:cubicBezTo>
                    <a:pt x="615" y="385"/>
                    <a:pt x="586" y="369"/>
                    <a:pt x="559" y="366"/>
                  </a:cubicBezTo>
                  <a:cubicBezTo>
                    <a:pt x="555" y="355"/>
                    <a:pt x="544" y="345"/>
                    <a:pt x="548" y="334"/>
                  </a:cubicBezTo>
                  <a:cubicBezTo>
                    <a:pt x="554" y="318"/>
                    <a:pt x="623" y="299"/>
                    <a:pt x="641" y="293"/>
                  </a:cubicBezTo>
                  <a:cubicBezTo>
                    <a:pt x="651" y="290"/>
                    <a:pt x="672" y="283"/>
                    <a:pt x="672" y="283"/>
                  </a:cubicBezTo>
                  <a:cubicBezTo>
                    <a:pt x="708" y="386"/>
                    <a:pt x="659" y="354"/>
                    <a:pt x="569" y="345"/>
                  </a:cubicBezTo>
                  <a:cubicBezTo>
                    <a:pt x="559" y="313"/>
                    <a:pt x="549" y="298"/>
                    <a:pt x="569" y="262"/>
                  </a:cubicBezTo>
                  <a:cubicBezTo>
                    <a:pt x="586" y="232"/>
                    <a:pt x="662" y="221"/>
                    <a:pt x="662" y="221"/>
                  </a:cubicBezTo>
                  <a:cubicBezTo>
                    <a:pt x="672" y="228"/>
                    <a:pt x="688" y="230"/>
                    <a:pt x="693" y="241"/>
                  </a:cubicBezTo>
                  <a:cubicBezTo>
                    <a:pt x="706" y="273"/>
                    <a:pt x="666" y="278"/>
                    <a:pt x="652" y="283"/>
                  </a:cubicBezTo>
                  <a:cubicBezTo>
                    <a:pt x="633" y="276"/>
                    <a:pt x="559" y="261"/>
                    <a:pt x="631" y="210"/>
                  </a:cubicBezTo>
                  <a:cubicBezTo>
                    <a:pt x="648" y="198"/>
                    <a:pt x="672" y="217"/>
                    <a:pt x="693" y="221"/>
                  </a:cubicBezTo>
                  <a:cubicBezTo>
                    <a:pt x="694" y="225"/>
                    <a:pt x="718" y="279"/>
                    <a:pt x="693" y="283"/>
                  </a:cubicBezTo>
                  <a:cubicBezTo>
                    <a:pt x="675" y="286"/>
                    <a:pt x="658" y="269"/>
                    <a:pt x="641" y="262"/>
                  </a:cubicBezTo>
                  <a:cubicBezTo>
                    <a:pt x="658" y="184"/>
                    <a:pt x="659" y="195"/>
                    <a:pt x="735" y="210"/>
                  </a:cubicBezTo>
                  <a:cubicBezTo>
                    <a:pt x="730" y="224"/>
                    <a:pt x="725" y="264"/>
                    <a:pt x="693" y="252"/>
                  </a:cubicBezTo>
                  <a:cubicBezTo>
                    <a:pt x="681" y="248"/>
                    <a:pt x="679" y="231"/>
                    <a:pt x="672" y="221"/>
                  </a:cubicBezTo>
                  <a:cubicBezTo>
                    <a:pt x="665" y="199"/>
                    <a:pt x="646" y="159"/>
                    <a:pt x="672" y="138"/>
                  </a:cubicBezTo>
                  <a:cubicBezTo>
                    <a:pt x="683" y="129"/>
                    <a:pt x="700" y="145"/>
                    <a:pt x="714" y="148"/>
                  </a:cubicBezTo>
                  <a:cubicBezTo>
                    <a:pt x="717" y="162"/>
                    <a:pt x="730" y="177"/>
                    <a:pt x="724" y="190"/>
                  </a:cubicBezTo>
                  <a:cubicBezTo>
                    <a:pt x="694" y="249"/>
                    <a:pt x="673" y="195"/>
                    <a:pt x="662" y="179"/>
                  </a:cubicBezTo>
                  <a:cubicBezTo>
                    <a:pt x="693" y="159"/>
                    <a:pt x="689" y="158"/>
                    <a:pt x="724" y="148"/>
                  </a:cubicBezTo>
                  <a:cubicBezTo>
                    <a:pt x="738" y="144"/>
                    <a:pt x="754" y="147"/>
                    <a:pt x="766" y="138"/>
                  </a:cubicBezTo>
                  <a:cubicBezTo>
                    <a:pt x="772" y="134"/>
                    <a:pt x="766" y="124"/>
                    <a:pt x="766" y="117"/>
                  </a:cubicBezTo>
                </a:path>
              </a:pathLst>
            </a:custGeom>
            <a:noFill/>
            <a:ln w="28575" cmpd="sng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2544" name="Line 16">
              <a:extLst>
                <a:ext uri="{FF2B5EF4-FFF2-40B4-BE49-F238E27FC236}">
                  <a16:creationId xmlns:a16="http://schemas.microsoft.com/office/drawing/2014/main" id="{09717DEF-AAD7-4991-9458-0A2874461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7" y="1819"/>
              <a:ext cx="0" cy="394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2545" name="Text Box 17">
              <a:extLst>
                <a:ext uri="{FF2B5EF4-FFF2-40B4-BE49-F238E27FC236}">
                  <a16:creationId xmlns:a16="http://schemas.microsoft.com/office/drawing/2014/main" id="{5297FE94-2D22-45D1-B14C-9758EB18D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" y="3239"/>
              <a:ext cx="13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altLang="fr-CA" sz="2800">
                  <a:solidFill>
                    <a:srgbClr val="333399"/>
                  </a:solidFill>
                  <a:latin typeface="Verdana" panose="020B0604030504040204" pitchFamily="34" charset="0"/>
                </a:rPr>
                <a:t>Anticuerpo</a:t>
              </a:r>
              <a:endParaRPr lang="es-ES_tradnl" altLang="fr-CA" sz="2400">
                <a:solidFill>
                  <a:srgbClr val="333399"/>
                </a:solidFill>
                <a:latin typeface="Verdana" panose="020B0604030504040204" pitchFamily="34" charset="0"/>
              </a:endParaRPr>
            </a:p>
          </p:txBody>
        </p:sp>
        <p:grpSp>
          <p:nvGrpSpPr>
            <p:cNvPr id="22546" name="Group 18">
              <a:extLst>
                <a:ext uri="{FF2B5EF4-FFF2-40B4-BE49-F238E27FC236}">
                  <a16:creationId xmlns:a16="http://schemas.microsoft.com/office/drawing/2014/main" id="{763DAD96-8BD9-409F-964F-A1D7D7F1A6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7" y="2251"/>
              <a:ext cx="1037" cy="930"/>
              <a:chOff x="2177" y="2764"/>
              <a:chExt cx="1037" cy="930"/>
            </a:xfrm>
          </p:grpSpPr>
          <p:sp>
            <p:nvSpPr>
              <p:cNvPr id="22547" name="Oval 19">
                <a:extLst>
                  <a:ext uri="{FF2B5EF4-FFF2-40B4-BE49-F238E27FC236}">
                    <a16:creationId xmlns:a16="http://schemas.microsoft.com/office/drawing/2014/main" id="{0A60A964-176B-4D5D-8BE3-FFF18694E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012326">
                <a:off x="2567" y="2831"/>
                <a:ext cx="624" cy="28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48" name="Line 20">
                <a:extLst>
                  <a:ext uri="{FF2B5EF4-FFF2-40B4-BE49-F238E27FC236}">
                    <a16:creationId xmlns:a16="http://schemas.microsoft.com/office/drawing/2014/main" id="{E9AF4882-9306-4B3C-BEB5-DEDBB38E2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31" y="2783"/>
                <a:ext cx="384" cy="4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49" name="Line 21">
                <a:extLst>
                  <a:ext uri="{FF2B5EF4-FFF2-40B4-BE49-F238E27FC236}">
                    <a16:creationId xmlns:a16="http://schemas.microsoft.com/office/drawing/2014/main" id="{925C0FAD-56D6-4468-85EB-1A48530DAB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9" y="3119"/>
                <a:ext cx="384" cy="4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50" name="Oval 22">
                <a:extLst>
                  <a:ext uri="{FF2B5EF4-FFF2-40B4-BE49-F238E27FC236}">
                    <a16:creationId xmlns:a16="http://schemas.microsoft.com/office/drawing/2014/main" id="{9C5BD99A-26B8-4CB6-8CBE-28EAAFFF6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012326">
                <a:off x="2183" y="3311"/>
                <a:ext cx="624" cy="28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51" name="Freeform 23">
                <a:extLst>
                  <a:ext uri="{FF2B5EF4-FFF2-40B4-BE49-F238E27FC236}">
                    <a16:creationId xmlns:a16="http://schemas.microsoft.com/office/drawing/2014/main" id="{0FE40160-B349-4F52-AD8C-E09ACC31A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" y="2764"/>
                <a:ext cx="927" cy="486"/>
              </a:xfrm>
              <a:custGeom>
                <a:avLst/>
                <a:gdLst>
                  <a:gd name="T0" fmla="*/ 15 w 927"/>
                  <a:gd name="T1" fmla="*/ 455 h 486"/>
                  <a:gd name="T2" fmla="*/ 35 w 927"/>
                  <a:gd name="T3" fmla="*/ 403 h 486"/>
                  <a:gd name="T4" fmla="*/ 87 w 927"/>
                  <a:gd name="T5" fmla="*/ 393 h 486"/>
                  <a:gd name="T6" fmla="*/ 66 w 927"/>
                  <a:gd name="T7" fmla="*/ 351 h 486"/>
                  <a:gd name="T8" fmla="*/ 128 w 927"/>
                  <a:gd name="T9" fmla="*/ 362 h 486"/>
                  <a:gd name="T10" fmla="*/ 159 w 927"/>
                  <a:gd name="T11" fmla="*/ 299 h 486"/>
                  <a:gd name="T12" fmla="*/ 128 w 927"/>
                  <a:gd name="T13" fmla="*/ 268 h 486"/>
                  <a:gd name="T14" fmla="*/ 201 w 927"/>
                  <a:gd name="T15" fmla="*/ 258 h 486"/>
                  <a:gd name="T16" fmla="*/ 180 w 927"/>
                  <a:gd name="T17" fmla="*/ 258 h 486"/>
                  <a:gd name="T18" fmla="*/ 273 w 927"/>
                  <a:gd name="T19" fmla="*/ 237 h 486"/>
                  <a:gd name="T20" fmla="*/ 294 w 927"/>
                  <a:gd name="T21" fmla="*/ 103 h 486"/>
                  <a:gd name="T22" fmla="*/ 304 w 927"/>
                  <a:gd name="T23" fmla="*/ 144 h 486"/>
                  <a:gd name="T24" fmla="*/ 366 w 927"/>
                  <a:gd name="T25" fmla="*/ 62 h 486"/>
                  <a:gd name="T26" fmla="*/ 449 w 927"/>
                  <a:gd name="T27" fmla="*/ 10 h 486"/>
                  <a:gd name="T28" fmla="*/ 428 w 927"/>
                  <a:gd name="T29" fmla="*/ 10 h 486"/>
                  <a:gd name="T30" fmla="*/ 490 w 927"/>
                  <a:gd name="T31" fmla="*/ 10 h 486"/>
                  <a:gd name="T32" fmla="*/ 542 w 927"/>
                  <a:gd name="T33" fmla="*/ 10 h 486"/>
                  <a:gd name="T34" fmla="*/ 635 w 927"/>
                  <a:gd name="T35" fmla="*/ 31 h 486"/>
                  <a:gd name="T36" fmla="*/ 635 w 927"/>
                  <a:gd name="T37" fmla="*/ 10 h 486"/>
                  <a:gd name="T38" fmla="*/ 677 w 927"/>
                  <a:gd name="T39" fmla="*/ 72 h 486"/>
                  <a:gd name="T40" fmla="*/ 646 w 927"/>
                  <a:gd name="T41" fmla="*/ 72 h 486"/>
                  <a:gd name="T42" fmla="*/ 718 w 927"/>
                  <a:gd name="T43" fmla="*/ 113 h 486"/>
                  <a:gd name="T44" fmla="*/ 697 w 927"/>
                  <a:gd name="T45" fmla="*/ 93 h 486"/>
                  <a:gd name="T46" fmla="*/ 749 w 927"/>
                  <a:gd name="T47" fmla="*/ 134 h 486"/>
                  <a:gd name="T48" fmla="*/ 728 w 927"/>
                  <a:gd name="T49" fmla="*/ 134 h 486"/>
                  <a:gd name="T50" fmla="*/ 801 w 927"/>
                  <a:gd name="T51" fmla="*/ 165 h 486"/>
                  <a:gd name="T52" fmla="*/ 842 w 927"/>
                  <a:gd name="T53" fmla="*/ 196 h 486"/>
                  <a:gd name="T54" fmla="*/ 821 w 927"/>
                  <a:gd name="T55" fmla="*/ 175 h 486"/>
                  <a:gd name="T56" fmla="*/ 842 w 927"/>
                  <a:gd name="T57" fmla="*/ 268 h 486"/>
                  <a:gd name="T58" fmla="*/ 904 w 927"/>
                  <a:gd name="T59" fmla="*/ 248 h 486"/>
                  <a:gd name="T60" fmla="*/ 914 w 927"/>
                  <a:gd name="T61" fmla="*/ 310 h 486"/>
                  <a:gd name="T62" fmla="*/ 904 w 927"/>
                  <a:gd name="T63" fmla="*/ 372 h 486"/>
                  <a:gd name="T64" fmla="*/ 863 w 927"/>
                  <a:gd name="T65" fmla="*/ 413 h 486"/>
                  <a:gd name="T66" fmla="*/ 801 w 927"/>
                  <a:gd name="T67" fmla="*/ 424 h 486"/>
                  <a:gd name="T68" fmla="*/ 801 w 927"/>
                  <a:gd name="T69" fmla="*/ 434 h 486"/>
                  <a:gd name="T70" fmla="*/ 739 w 927"/>
                  <a:gd name="T71" fmla="*/ 434 h 486"/>
                  <a:gd name="T72" fmla="*/ 749 w 927"/>
                  <a:gd name="T73" fmla="*/ 434 h 486"/>
                  <a:gd name="T74" fmla="*/ 687 w 927"/>
                  <a:gd name="T75" fmla="*/ 393 h 486"/>
                  <a:gd name="T76" fmla="*/ 718 w 927"/>
                  <a:gd name="T77" fmla="*/ 393 h 486"/>
                  <a:gd name="T78" fmla="*/ 573 w 927"/>
                  <a:gd name="T79" fmla="*/ 331 h 486"/>
                  <a:gd name="T80" fmla="*/ 552 w 927"/>
                  <a:gd name="T81" fmla="*/ 382 h 486"/>
                  <a:gd name="T82" fmla="*/ 490 w 927"/>
                  <a:gd name="T83" fmla="*/ 320 h 486"/>
                  <a:gd name="T84" fmla="*/ 449 w 927"/>
                  <a:gd name="T85" fmla="*/ 268 h 486"/>
                  <a:gd name="T86" fmla="*/ 439 w 927"/>
                  <a:gd name="T87" fmla="*/ 279 h 486"/>
                  <a:gd name="T88" fmla="*/ 397 w 927"/>
                  <a:gd name="T89" fmla="*/ 237 h 486"/>
                  <a:gd name="T90" fmla="*/ 356 w 927"/>
                  <a:gd name="T91" fmla="*/ 12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27" h="486">
                    <a:moveTo>
                      <a:pt x="4" y="486"/>
                    </a:moveTo>
                    <a:cubicBezTo>
                      <a:pt x="8" y="476"/>
                      <a:pt x="15" y="466"/>
                      <a:pt x="15" y="455"/>
                    </a:cubicBezTo>
                    <a:cubicBezTo>
                      <a:pt x="15" y="444"/>
                      <a:pt x="0" y="434"/>
                      <a:pt x="4" y="424"/>
                    </a:cubicBezTo>
                    <a:cubicBezTo>
                      <a:pt x="8" y="412"/>
                      <a:pt x="25" y="410"/>
                      <a:pt x="35" y="403"/>
                    </a:cubicBezTo>
                    <a:cubicBezTo>
                      <a:pt x="57" y="465"/>
                      <a:pt x="35" y="424"/>
                      <a:pt x="56" y="403"/>
                    </a:cubicBezTo>
                    <a:cubicBezTo>
                      <a:pt x="64" y="395"/>
                      <a:pt x="77" y="396"/>
                      <a:pt x="87" y="393"/>
                    </a:cubicBezTo>
                    <a:cubicBezTo>
                      <a:pt x="84" y="403"/>
                      <a:pt x="87" y="428"/>
                      <a:pt x="77" y="424"/>
                    </a:cubicBezTo>
                    <a:cubicBezTo>
                      <a:pt x="53" y="415"/>
                      <a:pt x="50" y="367"/>
                      <a:pt x="66" y="351"/>
                    </a:cubicBezTo>
                    <a:cubicBezTo>
                      <a:pt x="74" y="343"/>
                      <a:pt x="87" y="344"/>
                      <a:pt x="97" y="341"/>
                    </a:cubicBezTo>
                    <a:cubicBezTo>
                      <a:pt x="107" y="348"/>
                      <a:pt x="123" y="350"/>
                      <a:pt x="128" y="362"/>
                    </a:cubicBezTo>
                    <a:cubicBezTo>
                      <a:pt x="150" y="416"/>
                      <a:pt x="93" y="384"/>
                      <a:pt x="87" y="382"/>
                    </a:cubicBezTo>
                    <a:cubicBezTo>
                      <a:pt x="96" y="327"/>
                      <a:pt x="89" y="276"/>
                      <a:pt x="159" y="299"/>
                    </a:cubicBezTo>
                    <a:cubicBezTo>
                      <a:pt x="152" y="310"/>
                      <a:pt x="152" y="331"/>
                      <a:pt x="139" y="331"/>
                    </a:cubicBezTo>
                    <a:cubicBezTo>
                      <a:pt x="103" y="331"/>
                      <a:pt x="121" y="276"/>
                      <a:pt x="128" y="268"/>
                    </a:cubicBezTo>
                    <a:cubicBezTo>
                      <a:pt x="136" y="258"/>
                      <a:pt x="149" y="255"/>
                      <a:pt x="159" y="248"/>
                    </a:cubicBezTo>
                    <a:cubicBezTo>
                      <a:pt x="173" y="251"/>
                      <a:pt x="192" y="247"/>
                      <a:pt x="201" y="258"/>
                    </a:cubicBezTo>
                    <a:cubicBezTo>
                      <a:pt x="208" y="267"/>
                      <a:pt x="201" y="289"/>
                      <a:pt x="190" y="289"/>
                    </a:cubicBezTo>
                    <a:cubicBezTo>
                      <a:pt x="179" y="289"/>
                      <a:pt x="183" y="268"/>
                      <a:pt x="180" y="258"/>
                    </a:cubicBezTo>
                    <a:cubicBezTo>
                      <a:pt x="198" y="182"/>
                      <a:pt x="208" y="194"/>
                      <a:pt x="283" y="206"/>
                    </a:cubicBezTo>
                    <a:cubicBezTo>
                      <a:pt x="280" y="216"/>
                      <a:pt x="283" y="232"/>
                      <a:pt x="273" y="237"/>
                    </a:cubicBezTo>
                    <a:cubicBezTo>
                      <a:pt x="241" y="253"/>
                      <a:pt x="236" y="208"/>
                      <a:pt x="232" y="196"/>
                    </a:cubicBezTo>
                    <a:cubicBezTo>
                      <a:pt x="247" y="133"/>
                      <a:pt x="260" y="153"/>
                      <a:pt x="294" y="103"/>
                    </a:cubicBezTo>
                    <a:cubicBezTo>
                      <a:pt x="304" y="106"/>
                      <a:pt x="322" y="102"/>
                      <a:pt x="325" y="113"/>
                    </a:cubicBezTo>
                    <a:cubicBezTo>
                      <a:pt x="328" y="125"/>
                      <a:pt x="316" y="144"/>
                      <a:pt x="304" y="144"/>
                    </a:cubicBezTo>
                    <a:cubicBezTo>
                      <a:pt x="293" y="144"/>
                      <a:pt x="297" y="123"/>
                      <a:pt x="294" y="113"/>
                    </a:cubicBezTo>
                    <a:cubicBezTo>
                      <a:pt x="307" y="60"/>
                      <a:pt x="309" y="42"/>
                      <a:pt x="366" y="62"/>
                    </a:cubicBezTo>
                    <a:cubicBezTo>
                      <a:pt x="373" y="52"/>
                      <a:pt x="376" y="38"/>
                      <a:pt x="387" y="31"/>
                    </a:cubicBezTo>
                    <a:cubicBezTo>
                      <a:pt x="405" y="19"/>
                      <a:pt x="449" y="10"/>
                      <a:pt x="449" y="10"/>
                    </a:cubicBezTo>
                    <a:cubicBezTo>
                      <a:pt x="446" y="20"/>
                      <a:pt x="450" y="41"/>
                      <a:pt x="439" y="41"/>
                    </a:cubicBezTo>
                    <a:cubicBezTo>
                      <a:pt x="428" y="41"/>
                      <a:pt x="423" y="20"/>
                      <a:pt x="428" y="10"/>
                    </a:cubicBezTo>
                    <a:cubicBezTo>
                      <a:pt x="433" y="0"/>
                      <a:pt x="449" y="3"/>
                      <a:pt x="459" y="0"/>
                    </a:cubicBezTo>
                    <a:cubicBezTo>
                      <a:pt x="469" y="3"/>
                      <a:pt x="482" y="2"/>
                      <a:pt x="490" y="10"/>
                    </a:cubicBezTo>
                    <a:cubicBezTo>
                      <a:pt x="511" y="31"/>
                      <a:pt x="491" y="82"/>
                      <a:pt x="511" y="0"/>
                    </a:cubicBezTo>
                    <a:cubicBezTo>
                      <a:pt x="521" y="3"/>
                      <a:pt x="533" y="3"/>
                      <a:pt x="542" y="10"/>
                    </a:cubicBezTo>
                    <a:cubicBezTo>
                      <a:pt x="583" y="42"/>
                      <a:pt x="540" y="57"/>
                      <a:pt x="594" y="20"/>
                    </a:cubicBezTo>
                    <a:cubicBezTo>
                      <a:pt x="608" y="24"/>
                      <a:pt x="627" y="20"/>
                      <a:pt x="635" y="31"/>
                    </a:cubicBezTo>
                    <a:cubicBezTo>
                      <a:pt x="657" y="61"/>
                      <a:pt x="600" y="70"/>
                      <a:pt x="594" y="72"/>
                    </a:cubicBezTo>
                    <a:cubicBezTo>
                      <a:pt x="597" y="58"/>
                      <a:pt x="601" y="4"/>
                      <a:pt x="635" y="10"/>
                    </a:cubicBezTo>
                    <a:cubicBezTo>
                      <a:pt x="649" y="12"/>
                      <a:pt x="656" y="31"/>
                      <a:pt x="666" y="41"/>
                    </a:cubicBezTo>
                    <a:cubicBezTo>
                      <a:pt x="670" y="51"/>
                      <a:pt x="679" y="61"/>
                      <a:pt x="677" y="72"/>
                    </a:cubicBezTo>
                    <a:cubicBezTo>
                      <a:pt x="675" y="84"/>
                      <a:pt x="668" y="103"/>
                      <a:pt x="656" y="103"/>
                    </a:cubicBezTo>
                    <a:cubicBezTo>
                      <a:pt x="645" y="103"/>
                      <a:pt x="649" y="82"/>
                      <a:pt x="646" y="72"/>
                    </a:cubicBezTo>
                    <a:cubicBezTo>
                      <a:pt x="656" y="65"/>
                      <a:pt x="665" y="49"/>
                      <a:pt x="677" y="51"/>
                    </a:cubicBezTo>
                    <a:cubicBezTo>
                      <a:pt x="705" y="55"/>
                      <a:pt x="712" y="94"/>
                      <a:pt x="718" y="113"/>
                    </a:cubicBezTo>
                    <a:cubicBezTo>
                      <a:pt x="708" y="117"/>
                      <a:pt x="695" y="132"/>
                      <a:pt x="687" y="124"/>
                    </a:cubicBezTo>
                    <a:cubicBezTo>
                      <a:pt x="679" y="117"/>
                      <a:pt x="687" y="98"/>
                      <a:pt x="697" y="93"/>
                    </a:cubicBezTo>
                    <a:cubicBezTo>
                      <a:pt x="707" y="88"/>
                      <a:pt x="718" y="100"/>
                      <a:pt x="728" y="103"/>
                    </a:cubicBezTo>
                    <a:cubicBezTo>
                      <a:pt x="735" y="113"/>
                      <a:pt x="747" y="122"/>
                      <a:pt x="749" y="134"/>
                    </a:cubicBezTo>
                    <a:cubicBezTo>
                      <a:pt x="751" y="145"/>
                      <a:pt x="750" y="165"/>
                      <a:pt x="739" y="165"/>
                    </a:cubicBezTo>
                    <a:cubicBezTo>
                      <a:pt x="728" y="165"/>
                      <a:pt x="732" y="144"/>
                      <a:pt x="728" y="134"/>
                    </a:cubicBezTo>
                    <a:cubicBezTo>
                      <a:pt x="735" y="124"/>
                      <a:pt x="737" y="103"/>
                      <a:pt x="749" y="103"/>
                    </a:cubicBezTo>
                    <a:cubicBezTo>
                      <a:pt x="762" y="103"/>
                      <a:pt x="795" y="156"/>
                      <a:pt x="801" y="165"/>
                    </a:cubicBezTo>
                    <a:cubicBezTo>
                      <a:pt x="723" y="218"/>
                      <a:pt x="792" y="147"/>
                      <a:pt x="811" y="134"/>
                    </a:cubicBezTo>
                    <a:cubicBezTo>
                      <a:pt x="816" y="141"/>
                      <a:pt x="848" y="182"/>
                      <a:pt x="842" y="196"/>
                    </a:cubicBezTo>
                    <a:cubicBezTo>
                      <a:pt x="837" y="208"/>
                      <a:pt x="821" y="210"/>
                      <a:pt x="811" y="217"/>
                    </a:cubicBezTo>
                    <a:cubicBezTo>
                      <a:pt x="814" y="203"/>
                      <a:pt x="808" y="182"/>
                      <a:pt x="821" y="175"/>
                    </a:cubicBezTo>
                    <a:cubicBezTo>
                      <a:pt x="850" y="160"/>
                      <a:pt x="873" y="258"/>
                      <a:pt x="873" y="258"/>
                    </a:cubicBezTo>
                    <a:cubicBezTo>
                      <a:pt x="863" y="261"/>
                      <a:pt x="847" y="278"/>
                      <a:pt x="842" y="268"/>
                    </a:cubicBezTo>
                    <a:cubicBezTo>
                      <a:pt x="837" y="257"/>
                      <a:pt x="851" y="241"/>
                      <a:pt x="863" y="237"/>
                    </a:cubicBezTo>
                    <a:cubicBezTo>
                      <a:pt x="876" y="233"/>
                      <a:pt x="890" y="244"/>
                      <a:pt x="904" y="248"/>
                    </a:cubicBezTo>
                    <a:cubicBezTo>
                      <a:pt x="911" y="258"/>
                      <a:pt x="923" y="267"/>
                      <a:pt x="925" y="279"/>
                    </a:cubicBezTo>
                    <a:cubicBezTo>
                      <a:pt x="927" y="290"/>
                      <a:pt x="914" y="310"/>
                      <a:pt x="914" y="310"/>
                    </a:cubicBezTo>
                    <a:cubicBezTo>
                      <a:pt x="918" y="320"/>
                      <a:pt x="927" y="330"/>
                      <a:pt x="925" y="341"/>
                    </a:cubicBezTo>
                    <a:cubicBezTo>
                      <a:pt x="923" y="353"/>
                      <a:pt x="904" y="372"/>
                      <a:pt x="904" y="372"/>
                    </a:cubicBezTo>
                    <a:cubicBezTo>
                      <a:pt x="901" y="382"/>
                      <a:pt x="902" y="395"/>
                      <a:pt x="894" y="403"/>
                    </a:cubicBezTo>
                    <a:cubicBezTo>
                      <a:pt x="886" y="411"/>
                      <a:pt x="869" y="422"/>
                      <a:pt x="863" y="413"/>
                    </a:cubicBezTo>
                    <a:cubicBezTo>
                      <a:pt x="855" y="401"/>
                      <a:pt x="870" y="386"/>
                      <a:pt x="873" y="372"/>
                    </a:cubicBezTo>
                    <a:cubicBezTo>
                      <a:pt x="898" y="450"/>
                      <a:pt x="862" y="434"/>
                      <a:pt x="801" y="424"/>
                    </a:cubicBezTo>
                    <a:cubicBezTo>
                      <a:pt x="804" y="414"/>
                      <a:pt x="811" y="382"/>
                      <a:pt x="811" y="393"/>
                    </a:cubicBezTo>
                    <a:cubicBezTo>
                      <a:pt x="811" y="407"/>
                      <a:pt x="810" y="423"/>
                      <a:pt x="801" y="434"/>
                    </a:cubicBezTo>
                    <a:cubicBezTo>
                      <a:pt x="794" y="442"/>
                      <a:pt x="780" y="441"/>
                      <a:pt x="770" y="444"/>
                    </a:cubicBezTo>
                    <a:cubicBezTo>
                      <a:pt x="760" y="441"/>
                      <a:pt x="747" y="442"/>
                      <a:pt x="739" y="434"/>
                    </a:cubicBezTo>
                    <a:cubicBezTo>
                      <a:pt x="731" y="426"/>
                      <a:pt x="717" y="403"/>
                      <a:pt x="728" y="403"/>
                    </a:cubicBezTo>
                    <a:cubicBezTo>
                      <a:pt x="740" y="403"/>
                      <a:pt x="758" y="425"/>
                      <a:pt x="749" y="434"/>
                    </a:cubicBezTo>
                    <a:cubicBezTo>
                      <a:pt x="739" y="444"/>
                      <a:pt x="722" y="427"/>
                      <a:pt x="708" y="424"/>
                    </a:cubicBezTo>
                    <a:cubicBezTo>
                      <a:pt x="701" y="414"/>
                      <a:pt x="689" y="405"/>
                      <a:pt x="687" y="393"/>
                    </a:cubicBezTo>
                    <a:cubicBezTo>
                      <a:pt x="685" y="382"/>
                      <a:pt x="686" y="362"/>
                      <a:pt x="697" y="362"/>
                    </a:cubicBezTo>
                    <a:cubicBezTo>
                      <a:pt x="709" y="362"/>
                      <a:pt x="711" y="383"/>
                      <a:pt x="718" y="393"/>
                    </a:cubicBezTo>
                    <a:cubicBezTo>
                      <a:pt x="673" y="422"/>
                      <a:pt x="644" y="432"/>
                      <a:pt x="625" y="372"/>
                    </a:cubicBezTo>
                    <a:cubicBezTo>
                      <a:pt x="575" y="406"/>
                      <a:pt x="599" y="404"/>
                      <a:pt x="573" y="331"/>
                    </a:cubicBezTo>
                    <a:cubicBezTo>
                      <a:pt x="569" y="321"/>
                      <a:pt x="583" y="362"/>
                      <a:pt x="583" y="362"/>
                    </a:cubicBezTo>
                    <a:cubicBezTo>
                      <a:pt x="573" y="369"/>
                      <a:pt x="564" y="385"/>
                      <a:pt x="552" y="382"/>
                    </a:cubicBezTo>
                    <a:cubicBezTo>
                      <a:pt x="487" y="368"/>
                      <a:pt x="603" y="258"/>
                      <a:pt x="511" y="320"/>
                    </a:cubicBezTo>
                    <a:cubicBezTo>
                      <a:pt x="486" y="244"/>
                      <a:pt x="516" y="314"/>
                      <a:pt x="490" y="320"/>
                    </a:cubicBezTo>
                    <a:cubicBezTo>
                      <a:pt x="478" y="323"/>
                      <a:pt x="469" y="306"/>
                      <a:pt x="459" y="299"/>
                    </a:cubicBezTo>
                    <a:cubicBezTo>
                      <a:pt x="456" y="289"/>
                      <a:pt x="445" y="278"/>
                      <a:pt x="449" y="268"/>
                    </a:cubicBezTo>
                    <a:cubicBezTo>
                      <a:pt x="454" y="257"/>
                      <a:pt x="488" y="239"/>
                      <a:pt x="480" y="248"/>
                    </a:cubicBezTo>
                    <a:cubicBezTo>
                      <a:pt x="468" y="261"/>
                      <a:pt x="453" y="269"/>
                      <a:pt x="439" y="279"/>
                    </a:cubicBezTo>
                    <a:cubicBezTo>
                      <a:pt x="432" y="269"/>
                      <a:pt x="420" y="260"/>
                      <a:pt x="418" y="248"/>
                    </a:cubicBezTo>
                    <a:cubicBezTo>
                      <a:pt x="413" y="218"/>
                      <a:pt x="459" y="197"/>
                      <a:pt x="397" y="237"/>
                    </a:cubicBezTo>
                    <a:cubicBezTo>
                      <a:pt x="376" y="173"/>
                      <a:pt x="367" y="229"/>
                      <a:pt x="346" y="165"/>
                    </a:cubicBezTo>
                    <a:cubicBezTo>
                      <a:pt x="405" y="146"/>
                      <a:pt x="364" y="170"/>
                      <a:pt x="356" y="124"/>
                    </a:cubicBezTo>
                    <a:cubicBezTo>
                      <a:pt x="353" y="107"/>
                      <a:pt x="366" y="90"/>
                      <a:pt x="366" y="72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52" name="Freeform 24">
                <a:extLst>
                  <a:ext uri="{FF2B5EF4-FFF2-40B4-BE49-F238E27FC236}">
                    <a16:creationId xmlns:a16="http://schemas.microsoft.com/office/drawing/2014/main" id="{A00EB1AD-9D77-4F0F-A955-B2B4AE507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7" y="3175"/>
                <a:ext cx="923" cy="519"/>
              </a:xfrm>
              <a:custGeom>
                <a:avLst/>
                <a:gdLst>
                  <a:gd name="T0" fmla="*/ 916 w 923"/>
                  <a:gd name="T1" fmla="*/ 64 h 519"/>
                  <a:gd name="T2" fmla="*/ 864 w 923"/>
                  <a:gd name="T3" fmla="*/ 95 h 519"/>
                  <a:gd name="T4" fmla="*/ 844 w 923"/>
                  <a:gd name="T5" fmla="*/ 126 h 519"/>
                  <a:gd name="T6" fmla="*/ 864 w 923"/>
                  <a:gd name="T7" fmla="*/ 75 h 519"/>
                  <a:gd name="T8" fmla="*/ 802 w 923"/>
                  <a:gd name="T9" fmla="*/ 157 h 519"/>
                  <a:gd name="T10" fmla="*/ 844 w 923"/>
                  <a:gd name="T11" fmla="*/ 137 h 519"/>
                  <a:gd name="T12" fmla="*/ 802 w 923"/>
                  <a:gd name="T13" fmla="*/ 199 h 519"/>
                  <a:gd name="T14" fmla="*/ 782 w 923"/>
                  <a:gd name="T15" fmla="*/ 147 h 519"/>
                  <a:gd name="T16" fmla="*/ 792 w 923"/>
                  <a:gd name="T17" fmla="*/ 209 h 519"/>
                  <a:gd name="T18" fmla="*/ 709 w 923"/>
                  <a:gd name="T19" fmla="*/ 261 h 519"/>
                  <a:gd name="T20" fmla="*/ 751 w 923"/>
                  <a:gd name="T21" fmla="*/ 240 h 519"/>
                  <a:gd name="T22" fmla="*/ 689 w 923"/>
                  <a:gd name="T23" fmla="*/ 302 h 519"/>
                  <a:gd name="T24" fmla="*/ 720 w 923"/>
                  <a:gd name="T25" fmla="*/ 323 h 519"/>
                  <a:gd name="T26" fmla="*/ 678 w 923"/>
                  <a:gd name="T27" fmla="*/ 313 h 519"/>
                  <a:gd name="T28" fmla="*/ 626 w 923"/>
                  <a:gd name="T29" fmla="*/ 333 h 519"/>
                  <a:gd name="T30" fmla="*/ 606 w 923"/>
                  <a:gd name="T31" fmla="*/ 416 h 519"/>
                  <a:gd name="T32" fmla="*/ 585 w 923"/>
                  <a:gd name="T33" fmla="*/ 354 h 519"/>
                  <a:gd name="T34" fmla="*/ 575 w 923"/>
                  <a:gd name="T35" fmla="*/ 292 h 519"/>
                  <a:gd name="T36" fmla="*/ 523 w 923"/>
                  <a:gd name="T37" fmla="*/ 271 h 519"/>
                  <a:gd name="T38" fmla="*/ 523 w 923"/>
                  <a:gd name="T39" fmla="*/ 292 h 519"/>
                  <a:gd name="T40" fmla="*/ 461 w 923"/>
                  <a:gd name="T41" fmla="*/ 230 h 519"/>
                  <a:gd name="T42" fmla="*/ 461 w 923"/>
                  <a:gd name="T43" fmla="*/ 261 h 519"/>
                  <a:gd name="T44" fmla="*/ 482 w 923"/>
                  <a:gd name="T45" fmla="*/ 199 h 519"/>
                  <a:gd name="T46" fmla="*/ 399 w 923"/>
                  <a:gd name="T47" fmla="*/ 178 h 519"/>
                  <a:gd name="T48" fmla="*/ 430 w 923"/>
                  <a:gd name="T49" fmla="*/ 178 h 519"/>
                  <a:gd name="T50" fmla="*/ 337 w 923"/>
                  <a:gd name="T51" fmla="*/ 168 h 519"/>
                  <a:gd name="T52" fmla="*/ 378 w 923"/>
                  <a:gd name="T53" fmla="*/ 178 h 519"/>
                  <a:gd name="T54" fmla="*/ 306 w 923"/>
                  <a:gd name="T55" fmla="*/ 106 h 519"/>
                  <a:gd name="T56" fmla="*/ 337 w 923"/>
                  <a:gd name="T57" fmla="*/ 147 h 519"/>
                  <a:gd name="T58" fmla="*/ 275 w 923"/>
                  <a:gd name="T59" fmla="*/ 85 h 519"/>
                  <a:gd name="T60" fmla="*/ 264 w 923"/>
                  <a:gd name="T61" fmla="*/ 147 h 519"/>
                  <a:gd name="T62" fmla="*/ 213 w 923"/>
                  <a:gd name="T63" fmla="*/ 64 h 519"/>
                  <a:gd name="T64" fmla="*/ 202 w 923"/>
                  <a:gd name="T65" fmla="*/ 116 h 519"/>
                  <a:gd name="T66" fmla="*/ 182 w 923"/>
                  <a:gd name="T67" fmla="*/ 64 h 519"/>
                  <a:gd name="T68" fmla="*/ 192 w 923"/>
                  <a:gd name="T69" fmla="*/ 116 h 519"/>
                  <a:gd name="T70" fmla="*/ 140 w 923"/>
                  <a:gd name="T71" fmla="*/ 106 h 519"/>
                  <a:gd name="T72" fmla="*/ 78 w 923"/>
                  <a:gd name="T73" fmla="*/ 106 h 519"/>
                  <a:gd name="T74" fmla="*/ 109 w 923"/>
                  <a:gd name="T75" fmla="*/ 106 h 519"/>
                  <a:gd name="T76" fmla="*/ 78 w 923"/>
                  <a:gd name="T77" fmla="*/ 137 h 519"/>
                  <a:gd name="T78" fmla="*/ 37 w 923"/>
                  <a:gd name="T79" fmla="*/ 168 h 519"/>
                  <a:gd name="T80" fmla="*/ 47 w 923"/>
                  <a:gd name="T81" fmla="*/ 240 h 519"/>
                  <a:gd name="T82" fmla="*/ 99 w 923"/>
                  <a:gd name="T83" fmla="*/ 199 h 519"/>
                  <a:gd name="T84" fmla="*/ 68 w 923"/>
                  <a:gd name="T85" fmla="*/ 251 h 519"/>
                  <a:gd name="T86" fmla="*/ 140 w 923"/>
                  <a:gd name="T87" fmla="*/ 302 h 519"/>
                  <a:gd name="T88" fmla="*/ 130 w 923"/>
                  <a:gd name="T89" fmla="*/ 302 h 519"/>
                  <a:gd name="T90" fmla="*/ 171 w 923"/>
                  <a:gd name="T91" fmla="*/ 385 h 519"/>
                  <a:gd name="T92" fmla="*/ 213 w 923"/>
                  <a:gd name="T93" fmla="*/ 364 h 519"/>
                  <a:gd name="T94" fmla="*/ 192 w 923"/>
                  <a:gd name="T95" fmla="*/ 375 h 519"/>
                  <a:gd name="T96" fmla="*/ 285 w 923"/>
                  <a:gd name="T97" fmla="*/ 416 h 519"/>
                  <a:gd name="T98" fmla="*/ 254 w 923"/>
                  <a:gd name="T99" fmla="*/ 375 h 519"/>
                  <a:gd name="T100" fmla="*/ 275 w 923"/>
                  <a:gd name="T101" fmla="*/ 457 h 519"/>
                  <a:gd name="T102" fmla="*/ 316 w 923"/>
                  <a:gd name="T103" fmla="*/ 468 h 519"/>
                  <a:gd name="T104" fmla="*/ 295 w 923"/>
                  <a:gd name="T105" fmla="*/ 468 h 519"/>
                  <a:gd name="T106" fmla="*/ 389 w 923"/>
                  <a:gd name="T107" fmla="*/ 478 h 519"/>
                  <a:gd name="T108" fmla="*/ 347 w 923"/>
                  <a:gd name="T109" fmla="*/ 457 h 519"/>
                  <a:gd name="T110" fmla="*/ 409 w 923"/>
                  <a:gd name="T111" fmla="*/ 509 h 519"/>
                  <a:gd name="T112" fmla="*/ 399 w 923"/>
                  <a:gd name="T113" fmla="*/ 457 h 519"/>
                  <a:gd name="T114" fmla="*/ 502 w 923"/>
                  <a:gd name="T115" fmla="*/ 519 h 519"/>
                  <a:gd name="T116" fmla="*/ 544 w 923"/>
                  <a:gd name="T117" fmla="*/ 499 h 519"/>
                  <a:gd name="T118" fmla="*/ 523 w 923"/>
                  <a:gd name="T119" fmla="*/ 447 h 519"/>
                  <a:gd name="T120" fmla="*/ 564 w 923"/>
                  <a:gd name="T121" fmla="*/ 488 h 519"/>
                  <a:gd name="T122" fmla="*/ 564 w 923"/>
                  <a:gd name="T123" fmla="*/ 416 h 519"/>
                  <a:gd name="T124" fmla="*/ 606 w 923"/>
                  <a:gd name="T125" fmla="*/ 344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23" h="519">
                    <a:moveTo>
                      <a:pt x="916" y="33"/>
                    </a:moveTo>
                    <a:cubicBezTo>
                      <a:pt x="845" y="81"/>
                      <a:pt x="900" y="32"/>
                      <a:pt x="916" y="64"/>
                    </a:cubicBezTo>
                    <a:cubicBezTo>
                      <a:pt x="923" y="77"/>
                      <a:pt x="889" y="121"/>
                      <a:pt x="885" y="126"/>
                    </a:cubicBezTo>
                    <a:cubicBezTo>
                      <a:pt x="878" y="116"/>
                      <a:pt x="866" y="107"/>
                      <a:pt x="864" y="95"/>
                    </a:cubicBezTo>
                    <a:cubicBezTo>
                      <a:pt x="851" y="0"/>
                      <a:pt x="891" y="79"/>
                      <a:pt x="895" y="85"/>
                    </a:cubicBezTo>
                    <a:cubicBezTo>
                      <a:pt x="888" y="107"/>
                      <a:pt x="886" y="143"/>
                      <a:pt x="844" y="126"/>
                    </a:cubicBezTo>
                    <a:cubicBezTo>
                      <a:pt x="834" y="122"/>
                      <a:pt x="837" y="105"/>
                      <a:pt x="833" y="95"/>
                    </a:cubicBezTo>
                    <a:cubicBezTo>
                      <a:pt x="843" y="88"/>
                      <a:pt x="852" y="72"/>
                      <a:pt x="864" y="75"/>
                    </a:cubicBezTo>
                    <a:cubicBezTo>
                      <a:pt x="885" y="81"/>
                      <a:pt x="872" y="131"/>
                      <a:pt x="864" y="137"/>
                    </a:cubicBezTo>
                    <a:cubicBezTo>
                      <a:pt x="846" y="149"/>
                      <a:pt x="802" y="157"/>
                      <a:pt x="802" y="157"/>
                    </a:cubicBezTo>
                    <a:cubicBezTo>
                      <a:pt x="806" y="147"/>
                      <a:pt x="803" y="131"/>
                      <a:pt x="813" y="126"/>
                    </a:cubicBezTo>
                    <a:cubicBezTo>
                      <a:pt x="823" y="121"/>
                      <a:pt x="841" y="127"/>
                      <a:pt x="844" y="137"/>
                    </a:cubicBezTo>
                    <a:cubicBezTo>
                      <a:pt x="849" y="154"/>
                      <a:pt x="843" y="174"/>
                      <a:pt x="833" y="188"/>
                    </a:cubicBezTo>
                    <a:cubicBezTo>
                      <a:pt x="827" y="197"/>
                      <a:pt x="812" y="195"/>
                      <a:pt x="802" y="199"/>
                    </a:cubicBezTo>
                    <a:cubicBezTo>
                      <a:pt x="792" y="195"/>
                      <a:pt x="775" y="198"/>
                      <a:pt x="771" y="188"/>
                    </a:cubicBezTo>
                    <a:cubicBezTo>
                      <a:pt x="766" y="175"/>
                      <a:pt x="769" y="151"/>
                      <a:pt x="782" y="147"/>
                    </a:cubicBezTo>
                    <a:cubicBezTo>
                      <a:pt x="794" y="143"/>
                      <a:pt x="795" y="168"/>
                      <a:pt x="802" y="178"/>
                    </a:cubicBezTo>
                    <a:cubicBezTo>
                      <a:pt x="799" y="188"/>
                      <a:pt x="800" y="201"/>
                      <a:pt x="792" y="209"/>
                    </a:cubicBezTo>
                    <a:cubicBezTo>
                      <a:pt x="756" y="245"/>
                      <a:pt x="696" y="158"/>
                      <a:pt x="771" y="209"/>
                    </a:cubicBezTo>
                    <a:cubicBezTo>
                      <a:pt x="798" y="284"/>
                      <a:pt x="778" y="272"/>
                      <a:pt x="709" y="261"/>
                    </a:cubicBezTo>
                    <a:cubicBezTo>
                      <a:pt x="713" y="251"/>
                      <a:pt x="710" y="235"/>
                      <a:pt x="720" y="230"/>
                    </a:cubicBezTo>
                    <a:cubicBezTo>
                      <a:pt x="730" y="225"/>
                      <a:pt x="748" y="229"/>
                      <a:pt x="751" y="240"/>
                    </a:cubicBezTo>
                    <a:cubicBezTo>
                      <a:pt x="757" y="264"/>
                      <a:pt x="744" y="289"/>
                      <a:pt x="740" y="313"/>
                    </a:cubicBezTo>
                    <a:cubicBezTo>
                      <a:pt x="723" y="309"/>
                      <a:pt x="700" y="316"/>
                      <a:pt x="689" y="302"/>
                    </a:cubicBezTo>
                    <a:cubicBezTo>
                      <a:pt x="680" y="291"/>
                      <a:pt x="687" y="253"/>
                      <a:pt x="699" y="261"/>
                    </a:cubicBezTo>
                    <a:cubicBezTo>
                      <a:pt x="717" y="273"/>
                      <a:pt x="720" y="323"/>
                      <a:pt x="720" y="323"/>
                    </a:cubicBezTo>
                    <a:cubicBezTo>
                      <a:pt x="710" y="330"/>
                      <a:pt x="701" y="346"/>
                      <a:pt x="689" y="344"/>
                    </a:cubicBezTo>
                    <a:cubicBezTo>
                      <a:pt x="683" y="343"/>
                      <a:pt x="619" y="227"/>
                      <a:pt x="678" y="313"/>
                    </a:cubicBezTo>
                    <a:cubicBezTo>
                      <a:pt x="676" y="322"/>
                      <a:pt x="673" y="382"/>
                      <a:pt x="637" y="364"/>
                    </a:cubicBezTo>
                    <a:cubicBezTo>
                      <a:pt x="627" y="359"/>
                      <a:pt x="630" y="343"/>
                      <a:pt x="626" y="333"/>
                    </a:cubicBezTo>
                    <a:cubicBezTo>
                      <a:pt x="619" y="343"/>
                      <a:pt x="604" y="352"/>
                      <a:pt x="606" y="364"/>
                    </a:cubicBezTo>
                    <a:cubicBezTo>
                      <a:pt x="617" y="424"/>
                      <a:pt x="674" y="370"/>
                      <a:pt x="606" y="416"/>
                    </a:cubicBezTo>
                    <a:cubicBezTo>
                      <a:pt x="527" y="363"/>
                      <a:pt x="597" y="422"/>
                      <a:pt x="606" y="385"/>
                    </a:cubicBezTo>
                    <a:cubicBezTo>
                      <a:pt x="609" y="373"/>
                      <a:pt x="592" y="364"/>
                      <a:pt x="585" y="354"/>
                    </a:cubicBezTo>
                    <a:cubicBezTo>
                      <a:pt x="582" y="344"/>
                      <a:pt x="583" y="331"/>
                      <a:pt x="575" y="323"/>
                    </a:cubicBezTo>
                    <a:cubicBezTo>
                      <a:pt x="549" y="297"/>
                      <a:pt x="515" y="333"/>
                      <a:pt x="575" y="292"/>
                    </a:cubicBezTo>
                    <a:cubicBezTo>
                      <a:pt x="571" y="302"/>
                      <a:pt x="575" y="320"/>
                      <a:pt x="564" y="323"/>
                    </a:cubicBezTo>
                    <a:cubicBezTo>
                      <a:pt x="535" y="330"/>
                      <a:pt x="527" y="284"/>
                      <a:pt x="523" y="271"/>
                    </a:cubicBezTo>
                    <a:cubicBezTo>
                      <a:pt x="526" y="261"/>
                      <a:pt x="533" y="229"/>
                      <a:pt x="533" y="240"/>
                    </a:cubicBezTo>
                    <a:cubicBezTo>
                      <a:pt x="533" y="258"/>
                      <a:pt x="539" y="284"/>
                      <a:pt x="523" y="292"/>
                    </a:cubicBezTo>
                    <a:cubicBezTo>
                      <a:pt x="501" y="303"/>
                      <a:pt x="475" y="285"/>
                      <a:pt x="451" y="282"/>
                    </a:cubicBezTo>
                    <a:cubicBezTo>
                      <a:pt x="454" y="265"/>
                      <a:pt x="450" y="244"/>
                      <a:pt x="461" y="230"/>
                    </a:cubicBezTo>
                    <a:cubicBezTo>
                      <a:pt x="461" y="230"/>
                      <a:pt x="547" y="195"/>
                      <a:pt x="492" y="251"/>
                    </a:cubicBezTo>
                    <a:cubicBezTo>
                      <a:pt x="484" y="259"/>
                      <a:pt x="471" y="258"/>
                      <a:pt x="461" y="261"/>
                    </a:cubicBezTo>
                    <a:cubicBezTo>
                      <a:pt x="407" y="224"/>
                      <a:pt x="402" y="190"/>
                      <a:pt x="471" y="168"/>
                    </a:cubicBezTo>
                    <a:cubicBezTo>
                      <a:pt x="475" y="178"/>
                      <a:pt x="486" y="189"/>
                      <a:pt x="482" y="199"/>
                    </a:cubicBezTo>
                    <a:cubicBezTo>
                      <a:pt x="468" y="233"/>
                      <a:pt x="439" y="215"/>
                      <a:pt x="420" y="209"/>
                    </a:cubicBezTo>
                    <a:cubicBezTo>
                      <a:pt x="413" y="199"/>
                      <a:pt x="401" y="190"/>
                      <a:pt x="399" y="178"/>
                    </a:cubicBezTo>
                    <a:cubicBezTo>
                      <a:pt x="397" y="167"/>
                      <a:pt x="398" y="147"/>
                      <a:pt x="409" y="147"/>
                    </a:cubicBezTo>
                    <a:cubicBezTo>
                      <a:pt x="421" y="147"/>
                      <a:pt x="423" y="168"/>
                      <a:pt x="430" y="178"/>
                    </a:cubicBezTo>
                    <a:cubicBezTo>
                      <a:pt x="427" y="188"/>
                      <a:pt x="430" y="206"/>
                      <a:pt x="420" y="209"/>
                    </a:cubicBezTo>
                    <a:cubicBezTo>
                      <a:pt x="363" y="225"/>
                      <a:pt x="358" y="201"/>
                      <a:pt x="337" y="168"/>
                    </a:cubicBezTo>
                    <a:cubicBezTo>
                      <a:pt x="344" y="158"/>
                      <a:pt x="346" y="142"/>
                      <a:pt x="357" y="137"/>
                    </a:cubicBezTo>
                    <a:cubicBezTo>
                      <a:pt x="404" y="118"/>
                      <a:pt x="388" y="168"/>
                      <a:pt x="378" y="178"/>
                    </a:cubicBezTo>
                    <a:cubicBezTo>
                      <a:pt x="370" y="186"/>
                      <a:pt x="357" y="185"/>
                      <a:pt x="347" y="188"/>
                    </a:cubicBezTo>
                    <a:cubicBezTo>
                      <a:pt x="299" y="165"/>
                      <a:pt x="288" y="157"/>
                      <a:pt x="306" y="106"/>
                    </a:cubicBezTo>
                    <a:cubicBezTo>
                      <a:pt x="320" y="109"/>
                      <a:pt x="339" y="105"/>
                      <a:pt x="347" y="116"/>
                    </a:cubicBezTo>
                    <a:cubicBezTo>
                      <a:pt x="354" y="125"/>
                      <a:pt x="348" y="145"/>
                      <a:pt x="337" y="147"/>
                    </a:cubicBezTo>
                    <a:cubicBezTo>
                      <a:pt x="310" y="153"/>
                      <a:pt x="282" y="140"/>
                      <a:pt x="254" y="137"/>
                    </a:cubicBezTo>
                    <a:cubicBezTo>
                      <a:pt x="251" y="129"/>
                      <a:pt x="222" y="72"/>
                      <a:pt x="275" y="85"/>
                    </a:cubicBezTo>
                    <a:cubicBezTo>
                      <a:pt x="286" y="88"/>
                      <a:pt x="282" y="106"/>
                      <a:pt x="285" y="116"/>
                    </a:cubicBezTo>
                    <a:cubicBezTo>
                      <a:pt x="278" y="126"/>
                      <a:pt x="276" y="144"/>
                      <a:pt x="264" y="147"/>
                    </a:cubicBezTo>
                    <a:cubicBezTo>
                      <a:pt x="212" y="162"/>
                      <a:pt x="213" y="136"/>
                      <a:pt x="202" y="106"/>
                    </a:cubicBezTo>
                    <a:cubicBezTo>
                      <a:pt x="206" y="92"/>
                      <a:pt x="201" y="73"/>
                      <a:pt x="213" y="64"/>
                    </a:cubicBezTo>
                    <a:cubicBezTo>
                      <a:pt x="222" y="57"/>
                      <a:pt x="239" y="65"/>
                      <a:pt x="244" y="75"/>
                    </a:cubicBezTo>
                    <a:cubicBezTo>
                      <a:pt x="259" y="107"/>
                      <a:pt x="214" y="112"/>
                      <a:pt x="202" y="116"/>
                    </a:cubicBezTo>
                    <a:cubicBezTo>
                      <a:pt x="192" y="113"/>
                      <a:pt x="175" y="116"/>
                      <a:pt x="171" y="106"/>
                    </a:cubicBezTo>
                    <a:cubicBezTo>
                      <a:pt x="166" y="92"/>
                      <a:pt x="169" y="70"/>
                      <a:pt x="182" y="64"/>
                    </a:cubicBezTo>
                    <a:cubicBezTo>
                      <a:pt x="193" y="58"/>
                      <a:pt x="203" y="78"/>
                      <a:pt x="213" y="85"/>
                    </a:cubicBezTo>
                    <a:cubicBezTo>
                      <a:pt x="206" y="95"/>
                      <a:pt x="204" y="113"/>
                      <a:pt x="192" y="116"/>
                    </a:cubicBezTo>
                    <a:cubicBezTo>
                      <a:pt x="128" y="132"/>
                      <a:pt x="132" y="111"/>
                      <a:pt x="120" y="75"/>
                    </a:cubicBezTo>
                    <a:cubicBezTo>
                      <a:pt x="134" y="70"/>
                      <a:pt x="194" y="39"/>
                      <a:pt x="140" y="106"/>
                    </a:cubicBezTo>
                    <a:cubicBezTo>
                      <a:pt x="133" y="114"/>
                      <a:pt x="119" y="113"/>
                      <a:pt x="109" y="116"/>
                    </a:cubicBezTo>
                    <a:cubicBezTo>
                      <a:pt x="99" y="113"/>
                      <a:pt x="83" y="116"/>
                      <a:pt x="78" y="106"/>
                    </a:cubicBezTo>
                    <a:cubicBezTo>
                      <a:pt x="73" y="96"/>
                      <a:pt x="78" y="75"/>
                      <a:pt x="89" y="75"/>
                    </a:cubicBezTo>
                    <a:cubicBezTo>
                      <a:pt x="101" y="75"/>
                      <a:pt x="102" y="96"/>
                      <a:pt x="109" y="106"/>
                    </a:cubicBezTo>
                    <a:cubicBezTo>
                      <a:pt x="106" y="116"/>
                      <a:pt x="109" y="134"/>
                      <a:pt x="99" y="137"/>
                    </a:cubicBezTo>
                    <a:cubicBezTo>
                      <a:pt x="86" y="141"/>
                      <a:pt x="0" y="109"/>
                      <a:pt x="78" y="137"/>
                    </a:cubicBezTo>
                    <a:cubicBezTo>
                      <a:pt x="75" y="151"/>
                      <a:pt x="79" y="170"/>
                      <a:pt x="68" y="178"/>
                    </a:cubicBezTo>
                    <a:cubicBezTo>
                      <a:pt x="59" y="185"/>
                      <a:pt x="37" y="179"/>
                      <a:pt x="37" y="168"/>
                    </a:cubicBezTo>
                    <a:cubicBezTo>
                      <a:pt x="37" y="156"/>
                      <a:pt x="58" y="154"/>
                      <a:pt x="68" y="147"/>
                    </a:cubicBezTo>
                    <a:cubicBezTo>
                      <a:pt x="102" y="197"/>
                      <a:pt x="95" y="207"/>
                      <a:pt x="47" y="240"/>
                    </a:cubicBezTo>
                    <a:cubicBezTo>
                      <a:pt x="44" y="230"/>
                      <a:pt x="33" y="219"/>
                      <a:pt x="37" y="209"/>
                    </a:cubicBezTo>
                    <a:cubicBezTo>
                      <a:pt x="52" y="173"/>
                      <a:pt x="79" y="192"/>
                      <a:pt x="99" y="199"/>
                    </a:cubicBezTo>
                    <a:cubicBezTo>
                      <a:pt x="103" y="211"/>
                      <a:pt x="122" y="249"/>
                      <a:pt x="99" y="261"/>
                    </a:cubicBezTo>
                    <a:cubicBezTo>
                      <a:pt x="89" y="266"/>
                      <a:pt x="78" y="254"/>
                      <a:pt x="68" y="251"/>
                    </a:cubicBezTo>
                    <a:cubicBezTo>
                      <a:pt x="113" y="221"/>
                      <a:pt x="131" y="215"/>
                      <a:pt x="151" y="271"/>
                    </a:cubicBezTo>
                    <a:cubicBezTo>
                      <a:pt x="147" y="281"/>
                      <a:pt x="149" y="295"/>
                      <a:pt x="140" y="302"/>
                    </a:cubicBezTo>
                    <a:cubicBezTo>
                      <a:pt x="129" y="311"/>
                      <a:pt x="113" y="313"/>
                      <a:pt x="99" y="313"/>
                    </a:cubicBezTo>
                    <a:cubicBezTo>
                      <a:pt x="88" y="313"/>
                      <a:pt x="120" y="306"/>
                      <a:pt x="130" y="302"/>
                    </a:cubicBezTo>
                    <a:cubicBezTo>
                      <a:pt x="158" y="343"/>
                      <a:pt x="141" y="340"/>
                      <a:pt x="182" y="313"/>
                    </a:cubicBezTo>
                    <a:cubicBezTo>
                      <a:pt x="205" y="385"/>
                      <a:pt x="223" y="368"/>
                      <a:pt x="171" y="385"/>
                    </a:cubicBezTo>
                    <a:cubicBezTo>
                      <a:pt x="164" y="375"/>
                      <a:pt x="148" y="366"/>
                      <a:pt x="151" y="354"/>
                    </a:cubicBezTo>
                    <a:cubicBezTo>
                      <a:pt x="160" y="319"/>
                      <a:pt x="211" y="362"/>
                      <a:pt x="213" y="364"/>
                    </a:cubicBezTo>
                    <a:cubicBezTo>
                      <a:pt x="216" y="374"/>
                      <a:pt x="233" y="390"/>
                      <a:pt x="223" y="395"/>
                    </a:cubicBezTo>
                    <a:cubicBezTo>
                      <a:pt x="212" y="401"/>
                      <a:pt x="192" y="387"/>
                      <a:pt x="192" y="375"/>
                    </a:cubicBezTo>
                    <a:cubicBezTo>
                      <a:pt x="192" y="361"/>
                      <a:pt x="246" y="347"/>
                      <a:pt x="254" y="344"/>
                    </a:cubicBezTo>
                    <a:cubicBezTo>
                      <a:pt x="275" y="349"/>
                      <a:pt x="358" y="355"/>
                      <a:pt x="285" y="416"/>
                    </a:cubicBezTo>
                    <a:cubicBezTo>
                      <a:pt x="271" y="427"/>
                      <a:pt x="250" y="409"/>
                      <a:pt x="233" y="406"/>
                    </a:cubicBezTo>
                    <a:cubicBezTo>
                      <a:pt x="240" y="396"/>
                      <a:pt x="242" y="380"/>
                      <a:pt x="254" y="375"/>
                    </a:cubicBezTo>
                    <a:cubicBezTo>
                      <a:pt x="264" y="371"/>
                      <a:pt x="282" y="374"/>
                      <a:pt x="285" y="385"/>
                    </a:cubicBezTo>
                    <a:cubicBezTo>
                      <a:pt x="291" y="408"/>
                      <a:pt x="278" y="433"/>
                      <a:pt x="275" y="457"/>
                    </a:cubicBezTo>
                    <a:cubicBezTo>
                      <a:pt x="270" y="443"/>
                      <a:pt x="239" y="383"/>
                      <a:pt x="306" y="437"/>
                    </a:cubicBezTo>
                    <a:cubicBezTo>
                      <a:pt x="314" y="444"/>
                      <a:pt x="313" y="458"/>
                      <a:pt x="316" y="468"/>
                    </a:cubicBezTo>
                    <a:cubicBezTo>
                      <a:pt x="313" y="478"/>
                      <a:pt x="317" y="499"/>
                      <a:pt x="306" y="499"/>
                    </a:cubicBezTo>
                    <a:cubicBezTo>
                      <a:pt x="295" y="499"/>
                      <a:pt x="291" y="478"/>
                      <a:pt x="295" y="468"/>
                    </a:cubicBezTo>
                    <a:cubicBezTo>
                      <a:pt x="299" y="456"/>
                      <a:pt x="316" y="454"/>
                      <a:pt x="326" y="447"/>
                    </a:cubicBezTo>
                    <a:cubicBezTo>
                      <a:pt x="334" y="450"/>
                      <a:pt x="389" y="464"/>
                      <a:pt x="389" y="478"/>
                    </a:cubicBezTo>
                    <a:cubicBezTo>
                      <a:pt x="389" y="489"/>
                      <a:pt x="368" y="485"/>
                      <a:pt x="357" y="488"/>
                    </a:cubicBezTo>
                    <a:cubicBezTo>
                      <a:pt x="354" y="478"/>
                      <a:pt x="343" y="467"/>
                      <a:pt x="347" y="457"/>
                    </a:cubicBezTo>
                    <a:cubicBezTo>
                      <a:pt x="361" y="423"/>
                      <a:pt x="389" y="441"/>
                      <a:pt x="409" y="447"/>
                    </a:cubicBezTo>
                    <a:cubicBezTo>
                      <a:pt x="411" y="453"/>
                      <a:pt x="436" y="503"/>
                      <a:pt x="409" y="509"/>
                    </a:cubicBezTo>
                    <a:cubicBezTo>
                      <a:pt x="397" y="512"/>
                      <a:pt x="388" y="495"/>
                      <a:pt x="378" y="488"/>
                    </a:cubicBezTo>
                    <a:cubicBezTo>
                      <a:pt x="385" y="478"/>
                      <a:pt x="387" y="460"/>
                      <a:pt x="399" y="457"/>
                    </a:cubicBezTo>
                    <a:cubicBezTo>
                      <a:pt x="416" y="452"/>
                      <a:pt x="451" y="468"/>
                      <a:pt x="451" y="468"/>
                    </a:cubicBezTo>
                    <a:cubicBezTo>
                      <a:pt x="504" y="449"/>
                      <a:pt x="521" y="466"/>
                      <a:pt x="502" y="519"/>
                    </a:cubicBezTo>
                    <a:cubicBezTo>
                      <a:pt x="485" y="466"/>
                      <a:pt x="501" y="449"/>
                      <a:pt x="554" y="468"/>
                    </a:cubicBezTo>
                    <a:cubicBezTo>
                      <a:pt x="551" y="478"/>
                      <a:pt x="554" y="494"/>
                      <a:pt x="544" y="499"/>
                    </a:cubicBezTo>
                    <a:cubicBezTo>
                      <a:pt x="534" y="504"/>
                      <a:pt x="517" y="498"/>
                      <a:pt x="513" y="488"/>
                    </a:cubicBezTo>
                    <a:cubicBezTo>
                      <a:pt x="508" y="475"/>
                      <a:pt x="520" y="461"/>
                      <a:pt x="523" y="447"/>
                    </a:cubicBezTo>
                    <a:cubicBezTo>
                      <a:pt x="540" y="450"/>
                      <a:pt x="563" y="445"/>
                      <a:pt x="575" y="457"/>
                    </a:cubicBezTo>
                    <a:cubicBezTo>
                      <a:pt x="583" y="465"/>
                      <a:pt x="575" y="488"/>
                      <a:pt x="564" y="488"/>
                    </a:cubicBezTo>
                    <a:cubicBezTo>
                      <a:pt x="553" y="488"/>
                      <a:pt x="557" y="467"/>
                      <a:pt x="554" y="457"/>
                    </a:cubicBezTo>
                    <a:cubicBezTo>
                      <a:pt x="557" y="443"/>
                      <a:pt x="555" y="427"/>
                      <a:pt x="564" y="416"/>
                    </a:cubicBezTo>
                    <a:cubicBezTo>
                      <a:pt x="571" y="408"/>
                      <a:pt x="590" y="416"/>
                      <a:pt x="595" y="406"/>
                    </a:cubicBezTo>
                    <a:cubicBezTo>
                      <a:pt x="607" y="383"/>
                      <a:pt x="606" y="300"/>
                      <a:pt x="606" y="3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53" name="Freeform 25">
                <a:extLst>
                  <a:ext uri="{FF2B5EF4-FFF2-40B4-BE49-F238E27FC236}">
                    <a16:creationId xmlns:a16="http://schemas.microsoft.com/office/drawing/2014/main" id="{C4BFCE30-688E-460A-9ED2-801C99609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" y="2810"/>
                <a:ext cx="699" cy="383"/>
              </a:xfrm>
              <a:custGeom>
                <a:avLst/>
                <a:gdLst>
                  <a:gd name="T0" fmla="*/ 40 w 699"/>
                  <a:gd name="T1" fmla="*/ 181 h 383"/>
                  <a:gd name="T2" fmla="*/ 9 w 699"/>
                  <a:gd name="T3" fmla="*/ 119 h 383"/>
                  <a:gd name="T4" fmla="*/ 40 w 699"/>
                  <a:gd name="T5" fmla="*/ 129 h 383"/>
                  <a:gd name="T6" fmla="*/ 51 w 699"/>
                  <a:gd name="T7" fmla="*/ 160 h 383"/>
                  <a:gd name="T8" fmla="*/ 30 w 699"/>
                  <a:gd name="T9" fmla="*/ 129 h 383"/>
                  <a:gd name="T10" fmla="*/ 71 w 699"/>
                  <a:gd name="T11" fmla="*/ 67 h 383"/>
                  <a:gd name="T12" fmla="*/ 82 w 699"/>
                  <a:gd name="T13" fmla="*/ 47 h 383"/>
                  <a:gd name="T14" fmla="*/ 123 w 699"/>
                  <a:gd name="T15" fmla="*/ 36 h 383"/>
                  <a:gd name="T16" fmla="*/ 154 w 699"/>
                  <a:gd name="T17" fmla="*/ 16 h 383"/>
                  <a:gd name="T18" fmla="*/ 164 w 699"/>
                  <a:gd name="T19" fmla="*/ 16 h 383"/>
                  <a:gd name="T20" fmla="*/ 288 w 699"/>
                  <a:gd name="T21" fmla="*/ 5 h 383"/>
                  <a:gd name="T22" fmla="*/ 330 w 699"/>
                  <a:gd name="T23" fmla="*/ 47 h 383"/>
                  <a:gd name="T24" fmla="*/ 340 w 699"/>
                  <a:gd name="T25" fmla="*/ 67 h 383"/>
                  <a:gd name="T26" fmla="*/ 413 w 699"/>
                  <a:gd name="T27" fmla="*/ 78 h 383"/>
                  <a:gd name="T28" fmla="*/ 454 w 699"/>
                  <a:gd name="T29" fmla="*/ 88 h 383"/>
                  <a:gd name="T30" fmla="*/ 485 w 699"/>
                  <a:gd name="T31" fmla="*/ 119 h 383"/>
                  <a:gd name="T32" fmla="*/ 495 w 699"/>
                  <a:gd name="T33" fmla="*/ 150 h 383"/>
                  <a:gd name="T34" fmla="*/ 547 w 699"/>
                  <a:gd name="T35" fmla="*/ 160 h 383"/>
                  <a:gd name="T36" fmla="*/ 568 w 699"/>
                  <a:gd name="T37" fmla="*/ 191 h 383"/>
                  <a:gd name="T38" fmla="*/ 630 w 699"/>
                  <a:gd name="T39" fmla="*/ 202 h 383"/>
                  <a:gd name="T40" fmla="*/ 630 w 699"/>
                  <a:gd name="T41" fmla="*/ 274 h 383"/>
                  <a:gd name="T42" fmla="*/ 619 w 699"/>
                  <a:gd name="T43" fmla="*/ 305 h 383"/>
                  <a:gd name="T44" fmla="*/ 568 w 699"/>
                  <a:gd name="T45" fmla="*/ 295 h 383"/>
                  <a:gd name="T46" fmla="*/ 599 w 699"/>
                  <a:gd name="T47" fmla="*/ 285 h 383"/>
                  <a:gd name="T48" fmla="*/ 526 w 699"/>
                  <a:gd name="T49" fmla="*/ 336 h 383"/>
                  <a:gd name="T50" fmla="*/ 423 w 699"/>
                  <a:gd name="T51" fmla="*/ 326 h 383"/>
                  <a:gd name="T52" fmla="*/ 433 w 699"/>
                  <a:gd name="T53" fmla="*/ 357 h 383"/>
                  <a:gd name="T54" fmla="*/ 288 w 699"/>
                  <a:gd name="T55" fmla="*/ 336 h 383"/>
                  <a:gd name="T56" fmla="*/ 247 w 699"/>
                  <a:gd name="T57" fmla="*/ 274 h 383"/>
                  <a:gd name="T58" fmla="*/ 288 w 699"/>
                  <a:gd name="T59" fmla="*/ 253 h 383"/>
                  <a:gd name="T60" fmla="*/ 113 w 699"/>
                  <a:gd name="T61" fmla="*/ 305 h 383"/>
                  <a:gd name="T62" fmla="*/ 82 w 699"/>
                  <a:gd name="T63" fmla="*/ 212 h 383"/>
                  <a:gd name="T64" fmla="*/ 113 w 699"/>
                  <a:gd name="T65" fmla="*/ 202 h 383"/>
                  <a:gd name="T66" fmla="*/ 133 w 699"/>
                  <a:gd name="T67" fmla="*/ 233 h 383"/>
                  <a:gd name="T68" fmla="*/ 102 w 699"/>
                  <a:gd name="T69" fmla="*/ 243 h 383"/>
                  <a:gd name="T70" fmla="*/ 92 w 699"/>
                  <a:gd name="T71" fmla="*/ 212 h 383"/>
                  <a:gd name="T72" fmla="*/ 102 w 699"/>
                  <a:gd name="T73" fmla="*/ 129 h 383"/>
                  <a:gd name="T74" fmla="*/ 133 w 699"/>
                  <a:gd name="T75" fmla="*/ 140 h 383"/>
                  <a:gd name="T76" fmla="*/ 123 w 699"/>
                  <a:gd name="T77" fmla="*/ 181 h 383"/>
                  <a:gd name="T78" fmla="*/ 82 w 699"/>
                  <a:gd name="T79" fmla="*/ 98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99" h="383">
                    <a:moveTo>
                      <a:pt x="40" y="181"/>
                    </a:moveTo>
                    <a:cubicBezTo>
                      <a:pt x="39" y="180"/>
                      <a:pt x="0" y="128"/>
                      <a:pt x="9" y="119"/>
                    </a:cubicBezTo>
                    <a:cubicBezTo>
                      <a:pt x="17" y="111"/>
                      <a:pt x="30" y="126"/>
                      <a:pt x="40" y="129"/>
                    </a:cubicBezTo>
                    <a:cubicBezTo>
                      <a:pt x="44" y="139"/>
                      <a:pt x="62" y="160"/>
                      <a:pt x="51" y="160"/>
                    </a:cubicBezTo>
                    <a:cubicBezTo>
                      <a:pt x="39" y="160"/>
                      <a:pt x="32" y="141"/>
                      <a:pt x="30" y="129"/>
                    </a:cubicBezTo>
                    <a:cubicBezTo>
                      <a:pt x="24" y="89"/>
                      <a:pt x="45" y="84"/>
                      <a:pt x="71" y="67"/>
                    </a:cubicBezTo>
                    <a:cubicBezTo>
                      <a:pt x="148" y="94"/>
                      <a:pt x="69" y="73"/>
                      <a:pt x="82" y="47"/>
                    </a:cubicBezTo>
                    <a:cubicBezTo>
                      <a:pt x="88" y="34"/>
                      <a:pt x="109" y="40"/>
                      <a:pt x="123" y="36"/>
                    </a:cubicBezTo>
                    <a:cubicBezTo>
                      <a:pt x="133" y="29"/>
                      <a:pt x="142" y="13"/>
                      <a:pt x="154" y="16"/>
                    </a:cubicBezTo>
                    <a:cubicBezTo>
                      <a:pt x="168" y="19"/>
                      <a:pt x="191" y="91"/>
                      <a:pt x="164" y="16"/>
                    </a:cubicBezTo>
                    <a:cubicBezTo>
                      <a:pt x="209" y="0"/>
                      <a:pt x="243" y="21"/>
                      <a:pt x="288" y="5"/>
                    </a:cubicBezTo>
                    <a:cubicBezTo>
                      <a:pt x="315" y="14"/>
                      <a:pt x="330" y="11"/>
                      <a:pt x="330" y="47"/>
                    </a:cubicBezTo>
                    <a:cubicBezTo>
                      <a:pt x="330" y="90"/>
                      <a:pt x="299" y="127"/>
                      <a:pt x="340" y="67"/>
                    </a:cubicBezTo>
                    <a:cubicBezTo>
                      <a:pt x="364" y="71"/>
                      <a:pt x="391" y="67"/>
                      <a:pt x="413" y="78"/>
                    </a:cubicBezTo>
                    <a:cubicBezTo>
                      <a:pt x="457" y="100"/>
                      <a:pt x="379" y="139"/>
                      <a:pt x="454" y="88"/>
                    </a:cubicBezTo>
                    <a:cubicBezTo>
                      <a:pt x="464" y="98"/>
                      <a:pt x="477" y="107"/>
                      <a:pt x="485" y="119"/>
                    </a:cubicBezTo>
                    <a:cubicBezTo>
                      <a:pt x="491" y="128"/>
                      <a:pt x="486" y="144"/>
                      <a:pt x="495" y="150"/>
                    </a:cubicBezTo>
                    <a:cubicBezTo>
                      <a:pt x="510" y="160"/>
                      <a:pt x="530" y="157"/>
                      <a:pt x="547" y="160"/>
                    </a:cubicBezTo>
                    <a:cubicBezTo>
                      <a:pt x="554" y="170"/>
                      <a:pt x="566" y="179"/>
                      <a:pt x="568" y="191"/>
                    </a:cubicBezTo>
                    <a:cubicBezTo>
                      <a:pt x="576" y="238"/>
                      <a:pt x="484" y="242"/>
                      <a:pt x="630" y="202"/>
                    </a:cubicBezTo>
                    <a:cubicBezTo>
                      <a:pt x="699" y="224"/>
                      <a:pt x="677" y="239"/>
                      <a:pt x="630" y="274"/>
                    </a:cubicBezTo>
                    <a:cubicBezTo>
                      <a:pt x="626" y="284"/>
                      <a:pt x="629" y="301"/>
                      <a:pt x="619" y="305"/>
                    </a:cubicBezTo>
                    <a:cubicBezTo>
                      <a:pt x="603" y="311"/>
                      <a:pt x="580" y="307"/>
                      <a:pt x="568" y="295"/>
                    </a:cubicBezTo>
                    <a:cubicBezTo>
                      <a:pt x="560" y="287"/>
                      <a:pt x="589" y="288"/>
                      <a:pt x="599" y="285"/>
                    </a:cubicBezTo>
                    <a:cubicBezTo>
                      <a:pt x="586" y="347"/>
                      <a:pt x="589" y="358"/>
                      <a:pt x="526" y="336"/>
                    </a:cubicBezTo>
                    <a:cubicBezTo>
                      <a:pt x="479" y="383"/>
                      <a:pt x="461" y="382"/>
                      <a:pt x="423" y="326"/>
                    </a:cubicBezTo>
                    <a:cubicBezTo>
                      <a:pt x="426" y="336"/>
                      <a:pt x="443" y="354"/>
                      <a:pt x="433" y="357"/>
                    </a:cubicBezTo>
                    <a:cubicBezTo>
                      <a:pt x="431" y="358"/>
                      <a:pt x="289" y="336"/>
                      <a:pt x="288" y="336"/>
                    </a:cubicBezTo>
                    <a:cubicBezTo>
                      <a:pt x="284" y="332"/>
                      <a:pt x="236" y="293"/>
                      <a:pt x="247" y="274"/>
                    </a:cubicBezTo>
                    <a:cubicBezTo>
                      <a:pt x="255" y="261"/>
                      <a:pt x="274" y="260"/>
                      <a:pt x="288" y="253"/>
                    </a:cubicBezTo>
                    <a:cubicBezTo>
                      <a:pt x="326" y="365"/>
                      <a:pt x="216" y="311"/>
                      <a:pt x="113" y="305"/>
                    </a:cubicBezTo>
                    <a:cubicBezTo>
                      <a:pt x="93" y="285"/>
                      <a:pt x="48" y="246"/>
                      <a:pt x="82" y="212"/>
                    </a:cubicBezTo>
                    <a:cubicBezTo>
                      <a:pt x="90" y="204"/>
                      <a:pt x="103" y="205"/>
                      <a:pt x="113" y="202"/>
                    </a:cubicBezTo>
                    <a:cubicBezTo>
                      <a:pt x="120" y="212"/>
                      <a:pt x="136" y="221"/>
                      <a:pt x="133" y="233"/>
                    </a:cubicBezTo>
                    <a:cubicBezTo>
                      <a:pt x="130" y="243"/>
                      <a:pt x="112" y="248"/>
                      <a:pt x="102" y="243"/>
                    </a:cubicBezTo>
                    <a:cubicBezTo>
                      <a:pt x="92" y="238"/>
                      <a:pt x="95" y="222"/>
                      <a:pt x="92" y="212"/>
                    </a:cubicBezTo>
                    <a:cubicBezTo>
                      <a:pt x="95" y="184"/>
                      <a:pt x="88" y="153"/>
                      <a:pt x="102" y="129"/>
                    </a:cubicBezTo>
                    <a:cubicBezTo>
                      <a:pt x="107" y="119"/>
                      <a:pt x="129" y="130"/>
                      <a:pt x="133" y="140"/>
                    </a:cubicBezTo>
                    <a:cubicBezTo>
                      <a:pt x="138" y="153"/>
                      <a:pt x="126" y="167"/>
                      <a:pt x="123" y="181"/>
                    </a:cubicBezTo>
                    <a:cubicBezTo>
                      <a:pt x="85" y="155"/>
                      <a:pt x="82" y="143"/>
                      <a:pt x="82" y="98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54" name="Freeform 26">
                <a:extLst>
                  <a:ext uri="{FF2B5EF4-FFF2-40B4-BE49-F238E27FC236}">
                    <a16:creationId xmlns:a16="http://schemas.microsoft.com/office/drawing/2014/main" id="{A2CF6A9F-B53F-4E38-A65D-2F1923C50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9" y="2942"/>
                <a:ext cx="718" cy="686"/>
              </a:xfrm>
              <a:custGeom>
                <a:avLst/>
                <a:gdLst>
                  <a:gd name="T0" fmla="*/ 308 w 718"/>
                  <a:gd name="T1" fmla="*/ 59 h 686"/>
                  <a:gd name="T2" fmla="*/ 246 w 718"/>
                  <a:gd name="T3" fmla="*/ 163 h 686"/>
                  <a:gd name="T4" fmla="*/ 256 w 718"/>
                  <a:gd name="T5" fmla="*/ 80 h 686"/>
                  <a:gd name="T6" fmla="*/ 287 w 718"/>
                  <a:gd name="T7" fmla="*/ 173 h 686"/>
                  <a:gd name="T8" fmla="*/ 225 w 718"/>
                  <a:gd name="T9" fmla="*/ 173 h 686"/>
                  <a:gd name="T10" fmla="*/ 215 w 718"/>
                  <a:gd name="T11" fmla="*/ 70 h 686"/>
                  <a:gd name="T12" fmla="*/ 246 w 718"/>
                  <a:gd name="T13" fmla="*/ 173 h 686"/>
                  <a:gd name="T14" fmla="*/ 60 w 718"/>
                  <a:gd name="T15" fmla="*/ 204 h 686"/>
                  <a:gd name="T16" fmla="*/ 225 w 718"/>
                  <a:gd name="T17" fmla="*/ 215 h 686"/>
                  <a:gd name="T18" fmla="*/ 153 w 718"/>
                  <a:gd name="T19" fmla="*/ 215 h 686"/>
                  <a:gd name="T20" fmla="*/ 277 w 718"/>
                  <a:gd name="T21" fmla="*/ 266 h 686"/>
                  <a:gd name="T22" fmla="*/ 422 w 718"/>
                  <a:gd name="T23" fmla="*/ 308 h 686"/>
                  <a:gd name="T24" fmla="*/ 329 w 718"/>
                  <a:gd name="T25" fmla="*/ 246 h 686"/>
                  <a:gd name="T26" fmla="*/ 422 w 718"/>
                  <a:gd name="T27" fmla="*/ 194 h 686"/>
                  <a:gd name="T28" fmla="*/ 349 w 718"/>
                  <a:gd name="T29" fmla="*/ 266 h 686"/>
                  <a:gd name="T30" fmla="*/ 525 w 718"/>
                  <a:gd name="T31" fmla="*/ 235 h 686"/>
                  <a:gd name="T32" fmla="*/ 422 w 718"/>
                  <a:gd name="T33" fmla="*/ 266 h 686"/>
                  <a:gd name="T34" fmla="*/ 546 w 718"/>
                  <a:gd name="T35" fmla="*/ 235 h 686"/>
                  <a:gd name="T36" fmla="*/ 618 w 718"/>
                  <a:gd name="T37" fmla="*/ 339 h 686"/>
                  <a:gd name="T38" fmla="*/ 484 w 718"/>
                  <a:gd name="T39" fmla="*/ 339 h 686"/>
                  <a:gd name="T40" fmla="*/ 618 w 718"/>
                  <a:gd name="T41" fmla="*/ 266 h 686"/>
                  <a:gd name="T42" fmla="*/ 587 w 718"/>
                  <a:gd name="T43" fmla="*/ 411 h 686"/>
                  <a:gd name="T44" fmla="*/ 370 w 718"/>
                  <a:gd name="T45" fmla="*/ 370 h 686"/>
                  <a:gd name="T46" fmla="*/ 587 w 718"/>
                  <a:gd name="T47" fmla="*/ 339 h 686"/>
                  <a:gd name="T48" fmla="*/ 556 w 718"/>
                  <a:gd name="T49" fmla="*/ 452 h 686"/>
                  <a:gd name="T50" fmla="*/ 422 w 718"/>
                  <a:gd name="T51" fmla="*/ 452 h 686"/>
                  <a:gd name="T52" fmla="*/ 463 w 718"/>
                  <a:gd name="T53" fmla="*/ 401 h 686"/>
                  <a:gd name="T54" fmla="*/ 463 w 718"/>
                  <a:gd name="T55" fmla="*/ 473 h 686"/>
                  <a:gd name="T56" fmla="*/ 401 w 718"/>
                  <a:gd name="T57" fmla="*/ 546 h 686"/>
                  <a:gd name="T58" fmla="*/ 360 w 718"/>
                  <a:gd name="T59" fmla="*/ 639 h 686"/>
                  <a:gd name="T60" fmla="*/ 256 w 718"/>
                  <a:gd name="T61" fmla="*/ 597 h 686"/>
                  <a:gd name="T62" fmla="*/ 173 w 718"/>
                  <a:gd name="T63" fmla="*/ 618 h 686"/>
                  <a:gd name="T64" fmla="*/ 225 w 718"/>
                  <a:gd name="T65" fmla="*/ 504 h 686"/>
                  <a:gd name="T66" fmla="*/ 339 w 718"/>
                  <a:gd name="T67" fmla="*/ 556 h 686"/>
                  <a:gd name="T68" fmla="*/ 194 w 718"/>
                  <a:gd name="T69" fmla="*/ 504 h 686"/>
                  <a:gd name="T70" fmla="*/ 277 w 718"/>
                  <a:gd name="T71" fmla="*/ 504 h 686"/>
                  <a:gd name="T72" fmla="*/ 173 w 718"/>
                  <a:gd name="T73" fmla="*/ 390 h 686"/>
                  <a:gd name="T74" fmla="*/ 225 w 718"/>
                  <a:gd name="T75" fmla="*/ 525 h 686"/>
                  <a:gd name="T76" fmla="*/ 101 w 718"/>
                  <a:gd name="T77" fmla="*/ 359 h 686"/>
                  <a:gd name="T78" fmla="*/ 122 w 718"/>
                  <a:gd name="T79" fmla="*/ 390 h 686"/>
                  <a:gd name="T80" fmla="*/ 8 w 718"/>
                  <a:gd name="T81" fmla="*/ 349 h 686"/>
                  <a:gd name="T82" fmla="*/ 173 w 718"/>
                  <a:gd name="T83" fmla="*/ 359 h 686"/>
                  <a:gd name="T84" fmla="*/ 287 w 718"/>
                  <a:gd name="T85" fmla="*/ 494 h 686"/>
                  <a:gd name="T86" fmla="*/ 473 w 718"/>
                  <a:gd name="T87" fmla="*/ 566 h 686"/>
                  <a:gd name="T88" fmla="*/ 380 w 718"/>
                  <a:gd name="T89" fmla="*/ 659 h 686"/>
                  <a:gd name="T90" fmla="*/ 101 w 718"/>
                  <a:gd name="T91" fmla="*/ 504 h 686"/>
                  <a:gd name="T92" fmla="*/ 29 w 718"/>
                  <a:gd name="T93" fmla="*/ 432 h 686"/>
                  <a:gd name="T94" fmla="*/ 235 w 718"/>
                  <a:gd name="T95" fmla="*/ 494 h 686"/>
                  <a:gd name="T96" fmla="*/ 432 w 718"/>
                  <a:gd name="T97" fmla="*/ 53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8" h="686">
                    <a:moveTo>
                      <a:pt x="267" y="70"/>
                    </a:moveTo>
                    <a:cubicBezTo>
                      <a:pt x="271" y="56"/>
                      <a:pt x="279" y="0"/>
                      <a:pt x="308" y="59"/>
                    </a:cubicBezTo>
                    <a:cubicBezTo>
                      <a:pt x="322" y="88"/>
                      <a:pt x="319" y="123"/>
                      <a:pt x="329" y="153"/>
                    </a:cubicBezTo>
                    <a:cubicBezTo>
                      <a:pt x="301" y="156"/>
                      <a:pt x="273" y="171"/>
                      <a:pt x="246" y="163"/>
                    </a:cubicBezTo>
                    <a:cubicBezTo>
                      <a:pt x="217" y="155"/>
                      <a:pt x="204" y="111"/>
                      <a:pt x="225" y="90"/>
                    </a:cubicBezTo>
                    <a:cubicBezTo>
                      <a:pt x="233" y="82"/>
                      <a:pt x="246" y="83"/>
                      <a:pt x="256" y="80"/>
                    </a:cubicBezTo>
                    <a:cubicBezTo>
                      <a:pt x="266" y="83"/>
                      <a:pt x="280" y="82"/>
                      <a:pt x="287" y="90"/>
                    </a:cubicBezTo>
                    <a:cubicBezTo>
                      <a:pt x="302" y="108"/>
                      <a:pt x="302" y="155"/>
                      <a:pt x="287" y="173"/>
                    </a:cubicBezTo>
                    <a:cubicBezTo>
                      <a:pt x="280" y="182"/>
                      <a:pt x="266" y="180"/>
                      <a:pt x="256" y="184"/>
                    </a:cubicBezTo>
                    <a:cubicBezTo>
                      <a:pt x="246" y="180"/>
                      <a:pt x="231" y="182"/>
                      <a:pt x="225" y="173"/>
                    </a:cubicBezTo>
                    <a:cubicBezTo>
                      <a:pt x="212" y="155"/>
                      <a:pt x="204" y="111"/>
                      <a:pt x="204" y="111"/>
                    </a:cubicBezTo>
                    <a:cubicBezTo>
                      <a:pt x="208" y="97"/>
                      <a:pt x="202" y="75"/>
                      <a:pt x="215" y="70"/>
                    </a:cubicBezTo>
                    <a:cubicBezTo>
                      <a:pt x="258" y="53"/>
                      <a:pt x="263" y="117"/>
                      <a:pt x="267" y="132"/>
                    </a:cubicBezTo>
                    <a:cubicBezTo>
                      <a:pt x="260" y="146"/>
                      <a:pt x="258" y="164"/>
                      <a:pt x="246" y="173"/>
                    </a:cubicBezTo>
                    <a:cubicBezTo>
                      <a:pt x="219" y="193"/>
                      <a:pt x="181" y="196"/>
                      <a:pt x="153" y="215"/>
                    </a:cubicBezTo>
                    <a:cubicBezTo>
                      <a:pt x="122" y="211"/>
                      <a:pt x="86" y="221"/>
                      <a:pt x="60" y="204"/>
                    </a:cubicBezTo>
                    <a:cubicBezTo>
                      <a:pt x="26" y="183"/>
                      <a:pt x="100" y="143"/>
                      <a:pt x="101" y="142"/>
                    </a:cubicBezTo>
                    <a:cubicBezTo>
                      <a:pt x="156" y="164"/>
                      <a:pt x="207" y="158"/>
                      <a:pt x="225" y="215"/>
                    </a:cubicBezTo>
                    <a:cubicBezTo>
                      <a:pt x="205" y="316"/>
                      <a:pt x="169" y="287"/>
                      <a:pt x="70" y="277"/>
                    </a:cubicBezTo>
                    <a:cubicBezTo>
                      <a:pt x="94" y="230"/>
                      <a:pt x="95" y="194"/>
                      <a:pt x="153" y="215"/>
                    </a:cubicBezTo>
                    <a:cubicBezTo>
                      <a:pt x="219" y="265"/>
                      <a:pt x="219" y="255"/>
                      <a:pt x="204" y="339"/>
                    </a:cubicBezTo>
                    <a:cubicBezTo>
                      <a:pt x="189" y="274"/>
                      <a:pt x="178" y="290"/>
                      <a:pt x="277" y="266"/>
                    </a:cubicBezTo>
                    <a:cubicBezTo>
                      <a:pt x="318" y="256"/>
                      <a:pt x="401" y="246"/>
                      <a:pt x="401" y="246"/>
                    </a:cubicBezTo>
                    <a:cubicBezTo>
                      <a:pt x="419" y="252"/>
                      <a:pt x="483" y="261"/>
                      <a:pt x="422" y="308"/>
                    </a:cubicBezTo>
                    <a:cubicBezTo>
                      <a:pt x="411" y="317"/>
                      <a:pt x="299" y="335"/>
                      <a:pt x="277" y="339"/>
                    </a:cubicBezTo>
                    <a:cubicBezTo>
                      <a:pt x="229" y="269"/>
                      <a:pt x="262" y="268"/>
                      <a:pt x="329" y="246"/>
                    </a:cubicBezTo>
                    <a:cubicBezTo>
                      <a:pt x="339" y="236"/>
                      <a:pt x="347" y="222"/>
                      <a:pt x="360" y="215"/>
                    </a:cubicBezTo>
                    <a:cubicBezTo>
                      <a:pt x="379" y="204"/>
                      <a:pt x="422" y="194"/>
                      <a:pt x="422" y="194"/>
                    </a:cubicBezTo>
                    <a:cubicBezTo>
                      <a:pt x="453" y="257"/>
                      <a:pt x="453" y="280"/>
                      <a:pt x="380" y="297"/>
                    </a:cubicBezTo>
                    <a:cubicBezTo>
                      <a:pt x="370" y="287"/>
                      <a:pt x="352" y="280"/>
                      <a:pt x="349" y="266"/>
                    </a:cubicBezTo>
                    <a:cubicBezTo>
                      <a:pt x="334" y="206"/>
                      <a:pt x="403" y="183"/>
                      <a:pt x="442" y="163"/>
                    </a:cubicBezTo>
                    <a:cubicBezTo>
                      <a:pt x="508" y="176"/>
                      <a:pt x="505" y="173"/>
                      <a:pt x="525" y="235"/>
                    </a:cubicBezTo>
                    <a:cubicBezTo>
                      <a:pt x="488" y="263"/>
                      <a:pt x="456" y="283"/>
                      <a:pt x="411" y="297"/>
                    </a:cubicBezTo>
                    <a:cubicBezTo>
                      <a:pt x="415" y="287"/>
                      <a:pt x="412" y="271"/>
                      <a:pt x="422" y="266"/>
                    </a:cubicBezTo>
                    <a:cubicBezTo>
                      <a:pt x="440" y="256"/>
                      <a:pt x="464" y="261"/>
                      <a:pt x="484" y="256"/>
                    </a:cubicBezTo>
                    <a:cubicBezTo>
                      <a:pt x="505" y="251"/>
                      <a:pt x="525" y="242"/>
                      <a:pt x="546" y="235"/>
                    </a:cubicBezTo>
                    <a:cubicBezTo>
                      <a:pt x="567" y="239"/>
                      <a:pt x="589" y="237"/>
                      <a:pt x="608" y="246"/>
                    </a:cubicBezTo>
                    <a:cubicBezTo>
                      <a:pt x="636" y="260"/>
                      <a:pt x="640" y="322"/>
                      <a:pt x="618" y="339"/>
                    </a:cubicBezTo>
                    <a:cubicBezTo>
                      <a:pt x="596" y="356"/>
                      <a:pt x="563" y="346"/>
                      <a:pt x="535" y="349"/>
                    </a:cubicBezTo>
                    <a:cubicBezTo>
                      <a:pt x="518" y="346"/>
                      <a:pt x="496" y="351"/>
                      <a:pt x="484" y="339"/>
                    </a:cubicBezTo>
                    <a:cubicBezTo>
                      <a:pt x="473" y="328"/>
                      <a:pt x="504" y="287"/>
                      <a:pt x="535" y="277"/>
                    </a:cubicBezTo>
                    <a:cubicBezTo>
                      <a:pt x="561" y="268"/>
                      <a:pt x="590" y="270"/>
                      <a:pt x="618" y="266"/>
                    </a:cubicBezTo>
                    <a:cubicBezTo>
                      <a:pt x="635" y="270"/>
                      <a:pt x="656" y="266"/>
                      <a:pt x="670" y="277"/>
                    </a:cubicBezTo>
                    <a:cubicBezTo>
                      <a:pt x="718" y="318"/>
                      <a:pt x="614" y="392"/>
                      <a:pt x="587" y="411"/>
                    </a:cubicBezTo>
                    <a:cubicBezTo>
                      <a:pt x="518" y="408"/>
                      <a:pt x="448" y="414"/>
                      <a:pt x="380" y="401"/>
                    </a:cubicBezTo>
                    <a:cubicBezTo>
                      <a:pt x="369" y="399"/>
                      <a:pt x="362" y="377"/>
                      <a:pt x="370" y="370"/>
                    </a:cubicBezTo>
                    <a:cubicBezTo>
                      <a:pt x="406" y="339"/>
                      <a:pt x="491" y="334"/>
                      <a:pt x="535" y="328"/>
                    </a:cubicBezTo>
                    <a:cubicBezTo>
                      <a:pt x="552" y="332"/>
                      <a:pt x="581" y="322"/>
                      <a:pt x="587" y="339"/>
                    </a:cubicBezTo>
                    <a:cubicBezTo>
                      <a:pt x="596" y="366"/>
                      <a:pt x="574" y="394"/>
                      <a:pt x="567" y="421"/>
                    </a:cubicBezTo>
                    <a:cubicBezTo>
                      <a:pt x="564" y="432"/>
                      <a:pt x="564" y="444"/>
                      <a:pt x="556" y="452"/>
                    </a:cubicBezTo>
                    <a:cubicBezTo>
                      <a:pt x="548" y="460"/>
                      <a:pt x="535" y="459"/>
                      <a:pt x="525" y="463"/>
                    </a:cubicBezTo>
                    <a:cubicBezTo>
                      <a:pt x="491" y="459"/>
                      <a:pt x="455" y="463"/>
                      <a:pt x="422" y="452"/>
                    </a:cubicBezTo>
                    <a:cubicBezTo>
                      <a:pt x="410" y="448"/>
                      <a:pt x="393" y="431"/>
                      <a:pt x="401" y="421"/>
                    </a:cubicBezTo>
                    <a:cubicBezTo>
                      <a:pt x="415" y="404"/>
                      <a:pt x="442" y="408"/>
                      <a:pt x="463" y="401"/>
                    </a:cubicBezTo>
                    <a:cubicBezTo>
                      <a:pt x="573" y="413"/>
                      <a:pt x="558" y="392"/>
                      <a:pt x="587" y="484"/>
                    </a:cubicBezTo>
                    <a:cubicBezTo>
                      <a:pt x="547" y="524"/>
                      <a:pt x="428" y="582"/>
                      <a:pt x="463" y="473"/>
                    </a:cubicBezTo>
                    <a:cubicBezTo>
                      <a:pt x="475" y="525"/>
                      <a:pt x="477" y="537"/>
                      <a:pt x="432" y="566"/>
                    </a:cubicBezTo>
                    <a:cubicBezTo>
                      <a:pt x="422" y="559"/>
                      <a:pt x="406" y="557"/>
                      <a:pt x="401" y="546"/>
                    </a:cubicBezTo>
                    <a:cubicBezTo>
                      <a:pt x="397" y="536"/>
                      <a:pt x="411" y="504"/>
                      <a:pt x="411" y="515"/>
                    </a:cubicBezTo>
                    <a:cubicBezTo>
                      <a:pt x="411" y="639"/>
                      <a:pt x="433" y="619"/>
                      <a:pt x="360" y="639"/>
                    </a:cubicBezTo>
                    <a:cubicBezTo>
                      <a:pt x="329" y="635"/>
                      <a:pt x="296" y="640"/>
                      <a:pt x="267" y="628"/>
                    </a:cubicBezTo>
                    <a:cubicBezTo>
                      <a:pt x="257" y="624"/>
                      <a:pt x="250" y="606"/>
                      <a:pt x="256" y="597"/>
                    </a:cubicBezTo>
                    <a:cubicBezTo>
                      <a:pt x="264" y="584"/>
                      <a:pt x="284" y="584"/>
                      <a:pt x="298" y="577"/>
                    </a:cubicBezTo>
                    <a:cubicBezTo>
                      <a:pt x="325" y="662"/>
                      <a:pt x="216" y="624"/>
                      <a:pt x="173" y="618"/>
                    </a:cubicBezTo>
                    <a:cubicBezTo>
                      <a:pt x="157" y="592"/>
                      <a:pt x="116" y="539"/>
                      <a:pt x="163" y="515"/>
                    </a:cubicBezTo>
                    <a:cubicBezTo>
                      <a:pt x="182" y="506"/>
                      <a:pt x="204" y="508"/>
                      <a:pt x="225" y="504"/>
                    </a:cubicBezTo>
                    <a:cubicBezTo>
                      <a:pt x="256" y="511"/>
                      <a:pt x="289" y="512"/>
                      <a:pt x="318" y="525"/>
                    </a:cubicBezTo>
                    <a:cubicBezTo>
                      <a:pt x="329" y="530"/>
                      <a:pt x="341" y="544"/>
                      <a:pt x="339" y="556"/>
                    </a:cubicBezTo>
                    <a:cubicBezTo>
                      <a:pt x="337" y="568"/>
                      <a:pt x="318" y="570"/>
                      <a:pt x="308" y="577"/>
                    </a:cubicBezTo>
                    <a:cubicBezTo>
                      <a:pt x="250" y="567"/>
                      <a:pt x="213" y="564"/>
                      <a:pt x="194" y="504"/>
                    </a:cubicBezTo>
                    <a:cubicBezTo>
                      <a:pt x="208" y="461"/>
                      <a:pt x="224" y="445"/>
                      <a:pt x="267" y="432"/>
                    </a:cubicBezTo>
                    <a:cubicBezTo>
                      <a:pt x="270" y="456"/>
                      <a:pt x="281" y="480"/>
                      <a:pt x="277" y="504"/>
                    </a:cubicBezTo>
                    <a:cubicBezTo>
                      <a:pt x="261" y="591"/>
                      <a:pt x="127" y="538"/>
                      <a:pt x="91" y="535"/>
                    </a:cubicBezTo>
                    <a:cubicBezTo>
                      <a:pt x="63" y="430"/>
                      <a:pt x="61" y="447"/>
                      <a:pt x="173" y="390"/>
                    </a:cubicBezTo>
                    <a:cubicBezTo>
                      <a:pt x="190" y="394"/>
                      <a:pt x="215" y="386"/>
                      <a:pt x="225" y="401"/>
                    </a:cubicBezTo>
                    <a:cubicBezTo>
                      <a:pt x="251" y="440"/>
                      <a:pt x="234" y="486"/>
                      <a:pt x="225" y="525"/>
                    </a:cubicBezTo>
                    <a:cubicBezTo>
                      <a:pt x="80" y="502"/>
                      <a:pt x="106" y="547"/>
                      <a:pt x="80" y="473"/>
                    </a:cubicBezTo>
                    <a:cubicBezTo>
                      <a:pt x="87" y="435"/>
                      <a:pt x="77" y="389"/>
                      <a:pt x="101" y="359"/>
                    </a:cubicBezTo>
                    <a:cubicBezTo>
                      <a:pt x="114" y="343"/>
                      <a:pt x="151" y="353"/>
                      <a:pt x="163" y="370"/>
                    </a:cubicBezTo>
                    <a:cubicBezTo>
                      <a:pt x="172" y="383"/>
                      <a:pt x="136" y="383"/>
                      <a:pt x="122" y="390"/>
                    </a:cubicBezTo>
                    <a:cubicBezTo>
                      <a:pt x="91" y="387"/>
                      <a:pt x="58" y="391"/>
                      <a:pt x="29" y="380"/>
                    </a:cubicBezTo>
                    <a:cubicBezTo>
                      <a:pt x="17" y="376"/>
                      <a:pt x="0" y="359"/>
                      <a:pt x="8" y="349"/>
                    </a:cubicBezTo>
                    <a:cubicBezTo>
                      <a:pt x="22" y="332"/>
                      <a:pt x="49" y="335"/>
                      <a:pt x="70" y="328"/>
                    </a:cubicBezTo>
                    <a:cubicBezTo>
                      <a:pt x="91" y="334"/>
                      <a:pt x="161" y="352"/>
                      <a:pt x="173" y="359"/>
                    </a:cubicBezTo>
                    <a:cubicBezTo>
                      <a:pt x="209" y="381"/>
                      <a:pt x="197" y="442"/>
                      <a:pt x="225" y="473"/>
                    </a:cubicBezTo>
                    <a:cubicBezTo>
                      <a:pt x="240" y="489"/>
                      <a:pt x="266" y="487"/>
                      <a:pt x="287" y="494"/>
                    </a:cubicBezTo>
                    <a:cubicBezTo>
                      <a:pt x="328" y="555"/>
                      <a:pt x="286" y="509"/>
                      <a:pt x="391" y="535"/>
                    </a:cubicBezTo>
                    <a:cubicBezTo>
                      <a:pt x="419" y="542"/>
                      <a:pt x="446" y="556"/>
                      <a:pt x="473" y="566"/>
                    </a:cubicBezTo>
                    <a:cubicBezTo>
                      <a:pt x="477" y="576"/>
                      <a:pt x="490" y="588"/>
                      <a:pt x="484" y="597"/>
                    </a:cubicBezTo>
                    <a:cubicBezTo>
                      <a:pt x="468" y="620"/>
                      <a:pt x="408" y="646"/>
                      <a:pt x="380" y="659"/>
                    </a:cubicBezTo>
                    <a:cubicBezTo>
                      <a:pt x="159" y="646"/>
                      <a:pt x="223" y="686"/>
                      <a:pt x="142" y="566"/>
                    </a:cubicBezTo>
                    <a:cubicBezTo>
                      <a:pt x="119" y="472"/>
                      <a:pt x="153" y="569"/>
                      <a:pt x="101" y="504"/>
                    </a:cubicBezTo>
                    <a:cubicBezTo>
                      <a:pt x="94" y="495"/>
                      <a:pt x="99" y="481"/>
                      <a:pt x="91" y="473"/>
                    </a:cubicBezTo>
                    <a:cubicBezTo>
                      <a:pt x="73" y="455"/>
                      <a:pt x="29" y="432"/>
                      <a:pt x="29" y="432"/>
                    </a:cubicBezTo>
                    <a:cubicBezTo>
                      <a:pt x="66" y="355"/>
                      <a:pt x="81" y="380"/>
                      <a:pt x="173" y="390"/>
                    </a:cubicBezTo>
                    <a:cubicBezTo>
                      <a:pt x="258" y="591"/>
                      <a:pt x="158" y="381"/>
                      <a:pt x="235" y="494"/>
                    </a:cubicBezTo>
                    <a:cubicBezTo>
                      <a:pt x="241" y="503"/>
                      <a:pt x="235" y="523"/>
                      <a:pt x="246" y="525"/>
                    </a:cubicBezTo>
                    <a:cubicBezTo>
                      <a:pt x="307" y="538"/>
                      <a:pt x="370" y="532"/>
                      <a:pt x="432" y="535"/>
                    </a:cubicBezTo>
                    <a:cubicBezTo>
                      <a:pt x="517" y="546"/>
                      <a:pt x="535" y="573"/>
                      <a:pt x="535" y="473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sp>
          <p:nvSpPr>
            <p:cNvPr id="22555" name="Line 27">
              <a:extLst>
                <a:ext uri="{FF2B5EF4-FFF2-40B4-BE49-F238E27FC236}">
                  <a16:creationId xmlns:a16="http://schemas.microsoft.com/office/drawing/2014/main" id="{F66E7879-DBC2-4A96-8121-56FB67440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1" y="1834"/>
              <a:ext cx="0" cy="394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2556" name="Text Box 28">
              <a:extLst>
                <a:ext uri="{FF2B5EF4-FFF2-40B4-BE49-F238E27FC236}">
                  <a16:creationId xmlns:a16="http://schemas.microsoft.com/office/drawing/2014/main" id="{A5BE146C-2643-4A5F-97DC-C14ED8661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2" y="3203"/>
              <a:ext cx="101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altLang="fr-CA" sz="2800" dirty="0">
                  <a:latin typeface="Verdana" panose="020B0604030504040204" pitchFamily="34" charset="0"/>
                </a:rPr>
                <a:t>Insulina</a:t>
              </a:r>
              <a:endParaRPr lang="es-ES_tradnl" altLang="fr-CA" sz="2400" dirty="0">
                <a:latin typeface="Verdana" panose="020B0604030504040204" pitchFamily="34" charset="0"/>
              </a:endParaRPr>
            </a:p>
          </p:txBody>
        </p:sp>
        <p:grpSp>
          <p:nvGrpSpPr>
            <p:cNvPr id="22557" name="Group 29">
              <a:extLst>
                <a:ext uri="{FF2B5EF4-FFF2-40B4-BE49-F238E27FC236}">
                  <a16:creationId xmlns:a16="http://schemas.microsoft.com/office/drawing/2014/main" id="{7AE5FAC3-1955-4C35-851E-B2DADAFDB859}"/>
                </a:ext>
              </a:extLst>
            </p:cNvPr>
            <p:cNvGrpSpPr>
              <a:grpSpLocks/>
            </p:cNvGrpSpPr>
            <p:nvPr/>
          </p:nvGrpSpPr>
          <p:grpSpPr bwMode="auto">
            <a:xfrm rot="-1774966">
              <a:off x="4052" y="2523"/>
              <a:ext cx="1100" cy="208"/>
              <a:chOff x="3973" y="2970"/>
              <a:chExt cx="1100" cy="208"/>
            </a:xfrm>
          </p:grpSpPr>
          <p:sp>
            <p:nvSpPr>
              <p:cNvPr id="22558" name="Oval 30">
                <a:extLst>
                  <a:ext uri="{FF2B5EF4-FFF2-40B4-BE49-F238E27FC236}">
                    <a16:creationId xmlns:a16="http://schemas.microsoft.com/office/drawing/2014/main" id="{8C3BF29E-AE95-4A02-B439-0023C58A1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" y="2992"/>
                <a:ext cx="373" cy="176"/>
              </a:xfrm>
              <a:prstGeom prst="ellips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59" name="Oval 31">
                <a:extLst>
                  <a:ext uri="{FF2B5EF4-FFF2-40B4-BE49-F238E27FC236}">
                    <a16:creationId xmlns:a16="http://schemas.microsoft.com/office/drawing/2014/main" id="{A95388C0-64C3-4B35-A367-EE461BEE3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3" y="2977"/>
                <a:ext cx="373" cy="176"/>
              </a:xfrm>
              <a:prstGeom prst="ellips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60" name="Oval 32">
                <a:extLst>
                  <a:ext uri="{FF2B5EF4-FFF2-40B4-BE49-F238E27FC236}">
                    <a16:creationId xmlns:a16="http://schemas.microsoft.com/office/drawing/2014/main" id="{6CE0255C-4420-48C2-A45B-7DF4CCA8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972"/>
                <a:ext cx="321" cy="176"/>
              </a:xfrm>
              <a:prstGeom prst="ellips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61" name="Oval 33">
                <a:extLst>
                  <a:ext uri="{FF2B5EF4-FFF2-40B4-BE49-F238E27FC236}">
                    <a16:creationId xmlns:a16="http://schemas.microsoft.com/office/drawing/2014/main" id="{A4BDB4D7-C00A-4DA1-9AEC-585D444CF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2999"/>
                <a:ext cx="269" cy="176"/>
              </a:xfrm>
              <a:prstGeom prst="ellips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62" name="Oval 34">
                <a:extLst>
                  <a:ext uri="{FF2B5EF4-FFF2-40B4-BE49-F238E27FC236}">
                    <a16:creationId xmlns:a16="http://schemas.microsoft.com/office/drawing/2014/main" id="{DA3AF37F-FD35-4CB9-9C2A-E996125D1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984"/>
                <a:ext cx="373" cy="176"/>
              </a:xfrm>
              <a:prstGeom prst="ellips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63" name="Oval 35">
                <a:extLst>
                  <a:ext uri="{FF2B5EF4-FFF2-40B4-BE49-F238E27FC236}">
                    <a16:creationId xmlns:a16="http://schemas.microsoft.com/office/drawing/2014/main" id="{F03B0AD1-A57E-49F3-8FEF-6F95E1320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4" y="2970"/>
                <a:ext cx="373" cy="176"/>
              </a:xfrm>
              <a:prstGeom prst="ellips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64" name="Oval 36">
                <a:extLst>
                  <a:ext uri="{FF2B5EF4-FFF2-40B4-BE49-F238E27FC236}">
                    <a16:creationId xmlns:a16="http://schemas.microsoft.com/office/drawing/2014/main" id="{9861D890-0FB6-4F17-B0A9-CB6F12251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5" y="2989"/>
                <a:ext cx="124" cy="176"/>
              </a:xfrm>
              <a:prstGeom prst="ellips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65" name="Oval 37">
                <a:extLst>
                  <a:ext uri="{FF2B5EF4-FFF2-40B4-BE49-F238E27FC236}">
                    <a16:creationId xmlns:a16="http://schemas.microsoft.com/office/drawing/2014/main" id="{70514B5E-C507-45B1-8289-5B603BB54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9" y="2972"/>
                <a:ext cx="124" cy="176"/>
              </a:xfrm>
              <a:prstGeom prst="ellips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22566" name="Oval 38">
                <a:extLst>
                  <a:ext uri="{FF2B5EF4-FFF2-40B4-BE49-F238E27FC236}">
                    <a16:creationId xmlns:a16="http://schemas.microsoft.com/office/drawing/2014/main" id="{B07E864E-27C7-45D6-ABBC-232A3EB58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8" y="3002"/>
                <a:ext cx="124" cy="176"/>
              </a:xfrm>
              <a:prstGeom prst="ellips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sp>
          <p:nvSpPr>
            <p:cNvPr id="22567" name="Line 39">
              <a:extLst>
                <a:ext uri="{FF2B5EF4-FFF2-40B4-BE49-F238E27FC236}">
                  <a16:creationId xmlns:a16="http://schemas.microsoft.com/office/drawing/2014/main" id="{17C8AEB8-8E1A-4005-B0FA-6780C64C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1" y="1843"/>
              <a:ext cx="0" cy="394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2568" name="Text Box 40">
              <a:extLst>
                <a:ext uri="{FF2B5EF4-FFF2-40B4-BE49-F238E27FC236}">
                  <a16:creationId xmlns:a16="http://schemas.microsoft.com/office/drawing/2014/main" id="{93944A8C-31C6-48C4-BEA0-7A50A7139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3" y="3194"/>
              <a:ext cx="115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altLang="fr-CA" sz="2800">
                  <a:solidFill>
                    <a:srgbClr val="009999"/>
                  </a:solidFill>
                  <a:latin typeface="Verdana" panose="020B0604030504040204" pitchFamily="34" charset="0"/>
                </a:rPr>
                <a:t>Colágeno</a:t>
              </a:r>
              <a:endParaRPr lang="es-ES_tradnl" altLang="fr-CA" sz="2400">
                <a:solidFill>
                  <a:srgbClr val="009999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2569" name="Text Box 41">
              <a:extLst>
                <a:ext uri="{FF2B5EF4-FFF2-40B4-BE49-F238E27FC236}">
                  <a16:creationId xmlns:a16="http://schemas.microsoft.com/office/drawing/2014/main" id="{7DD7ADE3-04AC-4E02-8589-B6497FF42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3" y="3183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fr-CA" altLang="fr-CA" sz="240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22570" name="Text Box 42">
            <a:extLst>
              <a:ext uri="{FF2B5EF4-FFF2-40B4-BE49-F238E27FC236}">
                <a16:creationId xmlns:a16="http://schemas.microsoft.com/office/drawing/2014/main" id="{D36226F3-754C-4ABB-9309-FB96562B5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1" y="372679"/>
            <a:ext cx="5113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altLang="es-MX" sz="2800" b="1" dirty="0">
                <a:latin typeface="Verdana" panose="020B0604030504040204" pitchFamily="34" charset="0"/>
              </a:rPr>
              <a:t>Gen</a:t>
            </a:r>
            <a:endParaRPr lang="es-ES" altLang="es-MX" sz="2800" b="1" dirty="0">
              <a:latin typeface="Verdan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AE1B5F-3272-46B8-8E5A-B65927120FF8}"/>
              </a:ext>
            </a:extLst>
          </p:cNvPr>
          <p:cNvSpPr txBox="1"/>
          <p:nvPr/>
        </p:nvSpPr>
        <p:spPr>
          <a:xfrm>
            <a:off x="384696" y="2568724"/>
            <a:ext cx="77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ADN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0A7B66C1-6E92-4D3B-95C5-C708E10D39C0}"/>
              </a:ext>
            </a:extLst>
          </p:cNvPr>
          <p:cNvCxnSpPr>
            <a:stCxn id="2" idx="3"/>
          </p:cNvCxnSpPr>
          <p:nvPr/>
        </p:nvCxnSpPr>
        <p:spPr>
          <a:xfrm>
            <a:off x="1155701" y="2799557"/>
            <a:ext cx="4762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2235F89-C228-43B2-8DE0-C25516613CCD}"/>
              </a:ext>
            </a:extLst>
          </p:cNvPr>
          <p:cNvSpPr txBox="1"/>
          <p:nvPr/>
        </p:nvSpPr>
        <p:spPr>
          <a:xfrm>
            <a:off x="-20382" y="4439106"/>
            <a:ext cx="18244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altLang="fr-CA" sz="2000" b="1" dirty="0" err="1">
                <a:latin typeface="Verdana" panose="020B0604030504040204" pitchFamily="34" charset="0"/>
              </a:rPr>
              <a:t>Producto</a:t>
            </a:r>
            <a:r>
              <a:rPr lang="fr-CA" altLang="fr-CA" sz="2000" b="1" dirty="0">
                <a:latin typeface="Verdana" panose="020B0604030504040204" pitchFamily="34" charset="0"/>
              </a:rPr>
              <a:t> </a:t>
            </a:r>
            <a:r>
              <a:rPr lang="fr-CA" altLang="fr-CA" sz="2000" b="1" dirty="0" err="1">
                <a:latin typeface="Verdana" panose="020B0604030504040204" pitchFamily="34" charset="0"/>
              </a:rPr>
              <a:t>funcional</a:t>
            </a:r>
            <a:r>
              <a:rPr lang="fr-CA" altLang="fr-CA" sz="2000" b="1" dirty="0">
                <a:latin typeface="Verdana" panose="020B0604030504040204" pitchFamily="34" charset="0"/>
              </a:rPr>
              <a:t> </a:t>
            </a:r>
            <a:endParaRPr lang="es-MX" sz="2000" b="1" dirty="0"/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81BEB07E-F1F0-421A-BB5D-DB5D8E1ACA5A}"/>
              </a:ext>
            </a:extLst>
          </p:cNvPr>
          <p:cNvSpPr/>
          <p:nvPr/>
        </p:nvSpPr>
        <p:spPr>
          <a:xfrm>
            <a:off x="1708570" y="3741792"/>
            <a:ext cx="424471" cy="2253722"/>
          </a:xfrm>
          <a:prstGeom prst="leftBrace">
            <a:avLst>
              <a:gd name="adj1" fmla="val 9028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01A03E6-837F-4831-8546-6378EBB4F8FE}"/>
              </a:ext>
            </a:extLst>
          </p:cNvPr>
          <p:cNvSpPr txBox="1"/>
          <p:nvPr/>
        </p:nvSpPr>
        <p:spPr>
          <a:xfrm>
            <a:off x="0" y="1736003"/>
            <a:ext cx="174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Cromosoma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BF09E9BD-2032-4DE7-9CCF-29C6B90FE05C}"/>
              </a:ext>
            </a:extLst>
          </p:cNvPr>
          <p:cNvCxnSpPr>
            <a:cxnSpLocks/>
          </p:cNvCxnSpPr>
          <p:nvPr/>
        </p:nvCxnSpPr>
        <p:spPr>
          <a:xfrm rot="5400000">
            <a:off x="550066" y="2398787"/>
            <a:ext cx="4762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1FF7EF5-F139-2557-EE2B-C9D4A884D6F9}"/>
              </a:ext>
            </a:extLst>
          </p:cNvPr>
          <p:cNvSpPr txBox="1"/>
          <p:nvPr/>
        </p:nvSpPr>
        <p:spPr>
          <a:xfrm>
            <a:off x="623392" y="404664"/>
            <a:ext cx="10153128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Qué es un 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/>
              <a:t>Son </a:t>
            </a:r>
            <a:r>
              <a:rPr lang="es-MX" sz="2400" b="1" dirty="0"/>
              <a:t>segmentos de ADN </a:t>
            </a:r>
            <a:r>
              <a:rPr lang="es-MX" sz="2400" dirty="0"/>
              <a:t>que se transmiten de padres a hijos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/>
              <a:t>La mayoría de los genes </a:t>
            </a:r>
            <a:r>
              <a:rPr lang="es-MX" sz="2400" b="1" dirty="0"/>
              <a:t>codifican proteínas </a:t>
            </a:r>
            <a:r>
              <a:rPr lang="es-MX" sz="2400" dirty="0"/>
              <a:t>específicas que realizan funciones vitales en el cuerpo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/>
              <a:t>Algunos genes no codifican proteínas, sino que ayudan </a:t>
            </a:r>
            <a:r>
              <a:rPr lang="es-MX" sz="2400" b="1" dirty="0"/>
              <a:t>a controlar la actividad de otros genes</a:t>
            </a:r>
            <a:endParaRPr lang="es-MX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/>
              <a:t>Se encuentran en los cromosomas dentro de las células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/>
              <a:t>Están </a:t>
            </a:r>
            <a:r>
              <a:rPr lang="es-MX" sz="2400" b="1" dirty="0"/>
              <a:t>hechos</a:t>
            </a:r>
            <a:r>
              <a:rPr lang="es-MX" sz="2400" dirty="0"/>
              <a:t> de una secuencia específica de </a:t>
            </a:r>
            <a:r>
              <a:rPr lang="es-MX" sz="2400" b="1" dirty="0"/>
              <a:t>bases nitrogenadas </a:t>
            </a:r>
            <a:r>
              <a:rPr lang="es-MX" sz="2400" dirty="0"/>
              <a:t>(adenina, timina, citosina y guanina). </a:t>
            </a:r>
          </a:p>
        </p:txBody>
      </p:sp>
    </p:spTree>
    <p:extLst>
      <p:ext uri="{BB962C8B-B14F-4D97-AF65-F5344CB8AC3E}">
        <p14:creationId xmlns:p14="http://schemas.microsoft.com/office/powerpoint/2010/main" val="230399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51B52A-8A60-BB56-D6DC-22101E066069}"/>
              </a:ext>
            </a:extLst>
          </p:cNvPr>
          <p:cNvSpPr txBox="1"/>
          <p:nvPr/>
        </p:nvSpPr>
        <p:spPr>
          <a:xfrm>
            <a:off x="1055440" y="692696"/>
            <a:ext cx="9577064" cy="5328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Funciones principales</a:t>
            </a:r>
          </a:p>
          <a:p>
            <a:endParaRPr lang="es-MX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/>
              <a:t>La mayoría de los genes contienen el </a:t>
            </a:r>
            <a:r>
              <a:rPr lang="es-MX" sz="2400" b="1" dirty="0"/>
              <a:t>código</a:t>
            </a:r>
            <a:r>
              <a:rPr lang="es-MX" sz="2400" dirty="0"/>
              <a:t> para producir moléculas específicas llamadas </a:t>
            </a:r>
            <a:r>
              <a:rPr lang="es-MX" sz="2400" b="1" dirty="0"/>
              <a:t>proteínas</a:t>
            </a:r>
            <a:r>
              <a:rPr lang="es-MX" sz="2400" dirty="0"/>
              <a:t>, que son las encargadas de realizar la mayor parte del trabajo en las células y en el cuerpo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/>
              <a:t>Los genes se transmiten de padres a hijos y </a:t>
            </a:r>
            <a:r>
              <a:rPr lang="es-MX" sz="2400" b="1" dirty="0"/>
              <a:t>determinan las características </a:t>
            </a:r>
            <a:r>
              <a:rPr lang="es-MX" sz="2400" dirty="0"/>
              <a:t>o rasgos de una </a:t>
            </a:r>
            <a:r>
              <a:rPr lang="es-MX" sz="2400" b="1" dirty="0"/>
              <a:t>persona</a:t>
            </a:r>
            <a:r>
              <a:rPr lang="es-MX" sz="2400" dirty="0"/>
              <a:t>, como el color de ojos, el color del cabello y el riesgo de padecer ciertas enfermedades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/>
              <a:t>Indican a las células </a:t>
            </a:r>
            <a:r>
              <a:rPr lang="es-MX" sz="2400" b="1" dirty="0"/>
              <a:t>cómo funcionar, crecer y realizar tareas </a:t>
            </a:r>
            <a:r>
              <a:rPr lang="es-MX" sz="2400" dirty="0"/>
              <a:t>específicas en el momento y lugar indicados</a:t>
            </a:r>
          </a:p>
        </p:txBody>
      </p:sp>
    </p:spTree>
    <p:extLst>
      <p:ext uri="{BB962C8B-B14F-4D97-AF65-F5344CB8AC3E}">
        <p14:creationId xmlns:p14="http://schemas.microsoft.com/office/powerpoint/2010/main" val="250059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C8AECE3B-83E4-44C5-A370-4AED5A324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2006" y="212076"/>
            <a:ext cx="737944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s-ES_tradnl" alt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El material genético              Elementos</a:t>
            </a:r>
          </a:p>
        </p:txBody>
      </p:sp>
      <p:sp>
        <p:nvSpPr>
          <p:cNvPr id="5123" name="AutoShape 3">
            <a:extLst>
              <a:ext uri="{FF2B5EF4-FFF2-40B4-BE49-F238E27FC236}">
                <a16:creationId xmlns:a16="http://schemas.microsoft.com/office/drawing/2014/main" id="{5EF2B610-2B2A-4F86-97F4-C912D899F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657600"/>
            <a:ext cx="990600" cy="914400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A5002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graphicFrame>
        <p:nvGraphicFramePr>
          <p:cNvPr id="5125" name="Object 5">
            <a:extLst>
              <a:ext uri="{FF2B5EF4-FFF2-40B4-BE49-F238E27FC236}">
                <a16:creationId xmlns:a16="http://schemas.microsoft.com/office/drawing/2014/main" id="{3C89E205-D131-4955-9639-A2039CF5F3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1055688"/>
          <a:ext cx="5407025" cy="386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3" imgW="3809524" imgH="2857899" progId="Paint.Picture">
                  <p:embed/>
                </p:oleObj>
              </mc:Choice>
              <mc:Fallback>
                <p:oleObj name="Imagen de mapa de bits" r:id="rId3" imgW="3809524" imgH="2857899" progId="Paint.Picture">
                  <p:embed/>
                  <p:pic>
                    <p:nvPicPr>
                      <p:cNvPr id="5125" name="Object 5">
                        <a:extLst>
                          <a:ext uri="{FF2B5EF4-FFF2-40B4-BE49-F238E27FC236}">
                            <a16:creationId xmlns:a16="http://schemas.microsoft.com/office/drawing/2014/main" id="{3C89E205-D131-4955-9639-A2039CF5F3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88" t="2643" r="9268" b="13699"/>
                      <a:stretch>
                        <a:fillRect/>
                      </a:stretch>
                    </p:blipFill>
                    <p:spPr bwMode="auto">
                      <a:xfrm>
                        <a:off x="1828800" y="1055688"/>
                        <a:ext cx="5407025" cy="386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7" name="Group 7">
            <a:extLst>
              <a:ext uri="{FF2B5EF4-FFF2-40B4-BE49-F238E27FC236}">
                <a16:creationId xmlns:a16="http://schemas.microsoft.com/office/drawing/2014/main" id="{FFC2BEA9-54CA-4AB3-98B3-8A35FFB56A1F}"/>
              </a:ext>
            </a:extLst>
          </p:cNvPr>
          <p:cNvGrpSpPr>
            <a:grpSpLocks/>
          </p:cNvGrpSpPr>
          <p:nvPr/>
        </p:nvGrpSpPr>
        <p:grpSpPr bwMode="auto">
          <a:xfrm>
            <a:off x="2495551" y="2427288"/>
            <a:ext cx="1584325" cy="4065588"/>
            <a:chOff x="612" y="1529"/>
            <a:chExt cx="998" cy="2561"/>
          </a:xfrm>
        </p:grpSpPr>
        <p:grpSp>
          <p:nvGrpSpPr>
            <p:cNvPr id="5128" name="Group 8">
              <a:extLst>
                <a:ext uri="{FF2B5EF4-FFF2-40B4-BE49-F238E27FC236}">
                  <a16:creationId xmlns:a16="http://schemas.microsoft.com/office/drawing/2014/main" id="{46B90367-666E-404C-98DE-D9E0A80582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529"/>
              <a:ext cx="768" cy="2309"/>
              <a:chOff x="720" y="1344"/>
              <a:chExt cx="768" cy="2309"/>
            </a:xfrm>
          </p:grpSpPr>
          <p:sp>
            <p:nvSpPr>
              <p:cNvPr id="5129" name="Freeform 9">
                <a:extLst>
                  <a:ext uri="{FF2B5EF4-FFF2-40B4-BE49-F238E27FC236}">
                    <a16:creationId xmlns:a16="http://schemas.microsoft.com/office/drawing/2014/main" id="{963AF256-8268-4FE2-B4FE-DBC16B247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3552"/>
                <a:ext cx="478" cy="101"/>
              </a:xfrm>
              <a:custGeom>
                <a:avLst/>
                <a:gdLst>
                  <a:gd name="T0" fmla="*/ 932 w 1908"/>
                  <a:gd name="T1" fmla="*/ 0 h 405"/>
                  <a:gd name="T2" fmla="*/ 853 w 1908"/>
                  <a:gd name="T3" fmla="*/ 36 h 405"/>
                  <a:gd name="T4" fmla="*/ 833 w 1908"/>
                  <a:gd name="T5" fmla="*/ 66 h 405"/>
                  <a:gd name="T6" fmla="*/ 801 w 1908"/>
                  <a:gd name="T7" fmla="*/ 83 h 405"/>
                  <a:gd name="T8" fmla="*/ 754 w 1908"/>
                  <a:gd name="T9" fmla="*/ 83 h 405"/>
                  <a:gd name="T10" fmla="*/ 731 w 1908"/>
                  <a:gd name="T11" fmla="*/ 66 h 405"/>
                  <a:gd name="T12" fmla="*/ 704 w 1908"/>
                  <a:gd name="T13" fmla="*/ 34 h 405"/>
                  <a:gd name="T14" fmla="*/ 632 w 1908"/>
                  <a:gd name="T15" fmla="*/ 0 h 405"/>
                  <a:gd name="T16" fmla="*/ 576 w 1908"/>
                  <a:gd name="T17" fmla="*/ 25 h 405"/>
                  <a:gd name="T18" fmla="*/ 517 w 1908"/>
                  <a:gd name="T19" fmla="*/ 2 h 405"/>
                  <a:gd name="T20" fmla="*/ 459 w 1908"/>
                  <a:gd name="T21" fmla="*/ 25 h 405"/>
                  <a:gd name="T22" fmla="*/ 398 w 1908"/>
                  <a:gd name="T23" fmla="*/ 2 h 405"/>
                  <a:gd name="T24" fmla="*/ 340 w 1908"/>
                  <a:gd name="T25" fmla="*/ 25 h 405"/>
                  <a:gd name="T26" fmla="*/ 277 w 1908"/>
                  <a:gd name="T27" fmla="*/ 2 h 405"/>
                  <a:gd name="T28" fmla="*/ 218 w 1908"/>
                  <a:gd name="T29" fmla="*/ 22 h 405"/>
                  <a:gd name="T30" fmla="*/ 160 w 1908"/>
                  <a:gd name="T31" fmla="*/ 2 h 405"/>
                  <a:gd name="T32" fmla="*/ 2 w 1908"/>
                  <a:gd name="T33" fmla="*/ 162 h 405"/>
                  <a:gd name="T34" fmla="*/ 123 w 1908"/>
                  <a:gd name="T35" fmla="*/ 400 h 405"/>
                  <a:gd name="T36" fmla="*/ 206 w 1908"/>
                  <a:gd name="T37" fmla="*/ 387 h 405"/>
                  <a:gd name="T38" fmla="*/ 261 w 1908"/>
                  <a:gd name="T39" fmla="*/ 404 h 405"/>
                  <a:gd name="T40" fmla="*/ 324 w 1908"/>
                  <a:gd name="T41" fmla="*/ 387 h 405"/>
                  <a:gd name="T42" fmla="*/ 382 w 1908"/>
                  <a:gd name="T43" fmla="*/ 402 h 405"/>
                  <a:gd name="T44" fmla="*/ 446 w 1908"/>
                  <a:gd name="T45" fmla="*/ 390 h 405"/>
                  <a:gd name="T46" fmla="*/ 501 w 1908"/>
                  <a:gd name="T47" fmla="*/ 402 h 405"/>
                  <a:gd name="T48" fmla="*/ 563 w 1908"/>
                  <a:gd name="T49" fmla="*/ 390 h 405"/>
                  <a:gd name="T50" fmla="*/ 618 w 1908"/>
                  <a:gd name="T51" fmla="*/ 402 h 405"/>
                  <a:gd name="T52" fmla="*/ 691 w 1908"/>
                  <a:gd name="T53" fmla="*/ 382 h 405"/>
                  <a:gd name="T54" fmla="*/ 725 w 1908"/>
                  <a:gd name="T55" fmla="*/ 343 h 405"/>
                  <a:gd name="T56" fmla="*/ 746 w 1908"/>
                  <a:gd name="T57" fmla="*/ 322 h 405"/>
                  <a:gd name="T58" fmla="*/ 784 w 1908"/>
                  <a:gd name="T59" fmla="*/ 318 h 405"/>
                  <a:gd name="T60" fmla="*/ 824 w 1908"/>
                  <a:gd name="T61" fmla="*/ 332 h 405"/>
                  <a:gd name="T62" fmla="*/ 844 w 1908"/>
                  <a:gd name="T63" fmla="*/ 360 h 405"/>
                  <a:gd name="T64" fmla="*/ 910 w 1908"/>
                  <a:gd name="T65" fmla="*/ 402 h 405"/>
                  <a:gd name="T66" fmla="*/ 976 w 1908"/>
                  <a:gd name="T67" fmla="*/ 387 h 405"/>
                  <a:gd name="T68" fmla="*/ 1031 w 1908"/>
                  <a:gd name="T69" fmla="*/ 404 h 405"/>
                  <a:gd name="T70" fmla="*/ 1095 w 1908"/>
                  <a:gd name="T71" fmla="*/ 387 h 405"/>
                  <a:gd name="T72" fmla="*/ 1149 w 1908"/>
                  <a:gd name="T73" fmla="*/ 404 h 405"/>
                  <a:gd name="T74" fmla="*/ 1212 w 1908"/>
                  <a:gd name="T75" fmla="*/ 387 h 405"/>
                  <a:gd name="T76" fmla="*/ 1267 w 1908"/>
                  <a:gd name="T77" fmla="*/ 404 h 405"/>
                  <a:gd name="T78" fmla="*/ 1330 w 1908"/>
                  <a:gd name="T79" fmla="*/ 387 h 405"/>
                  <a:gd name="T80" fmla="*/ 1384 w 1908"/>
                  <a:gd name="T81" fmla="*/ 404 h 405"/>
                  <a:gd name="T82" fmla="*/ 1447 w 1908"/>
                  <a:gd name="T83" fmla="*/ 387 h 405"/>
                  <a:gd name="T84" fmla="*/ 1502 w 1908"/>
                  <a:gd name="T85" fmla="*/ 404 h 405"/>
                  <a:gd name="T86" fmla="*/ 1564 w 1908"/>
                  <a:gd name="T87" fmla="*/ 387 h 405"/>
                  <a:gd name="T88" fmla="*/ 1619 w 1908"/>
                  <a:gd name="T89" fmla="*/ 404 h 405"/>
                  <a:gd name="T90" fmla="*/ 1682 w 1908"/>
                  <a:gd name="T91" fmla="*/ 387 h 405"/>
                  <a:gd name="T92" fmla="*/ 1738 w 1908"/>
                  <a:gd name="T93" fmla="*/ 404 h 405"/>
                  <a:gd name="T94" fmla="*/ 1896 w 1908"/>
                  <a:gd name="T95" fmla="*/ 282 h 405"/>
                  <a:gd name="T96" fmla="*/ 1813 w 1908"/>
                  <a:gd name="T97" fmla="*/ 17 h 405"/>
                  <a:gd name="T98" fmla="*/ 1707 w 1908"/>
                  <a:gd name="T99" fmla="*/ 14 h 405"/>
                  <a:gd name="T100" fmla="*/ 1653 w 1908"/>
                  <a:gd name="T101" fmla="*/ 5 h 405"/>
                  <a:gd name="T102" fmla="*/ 1589 w 1908"/>
                  <a:gd name="T103" fmla="*/ 14 h 405"/>
                  <a:gd name="T104" fmla="*/ 1535 w 1908"/>
                  <a:gd name="T105" fmla="*/ 5 h 405"/>
                  <a:gd name="T106" fmla="*/ 1471 w 1908"/>
                  <a:gd name="T107" fmla="*/ 14 h 405"/>
                  <a:gd name="T108" fmla="*/ 1418 w 1908"/>
                  <a:gd name="T109" fmla="*/ 5 h 405"/>
                  <a:gd name="T110" fmla="*/ 1354 w 1908"/>
                  <a:gd name="T111" fmla="*/ 14 h 405"/>
                  <a:gd name="T112" fmla="*/ 1300 w 1908"/>
                  <a:gd name="T113" fmla="*/ 5 h 405"/>
                  <a:gd name="T114" fmla="*/ 1237 w 1908"/>
                  <a:gd name="T115" fmla="*/ 14 h 405"/>
                  <a:gd name="T116" fmla="*/ 1183 w 1908"/>
                  <a:gd name="T117" fmla="*/ 5 h 405"/>
                  <a:gd name="T118" fmla="*/ 1119 w 1908"/>
                  <a:gd name="T119" fmla="*/ 14 h 405"/>
                  <a:gd name="T120" fmla="*/ 1066 w 1908"/>
                  <a:gd name="T121" fmla="*/ 5 h 405"/>
                  <a:gd name="T122" fmla="*/ 1001 w 1908"/>
                  <a:gd name="T123" fmla="*/ 14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08" h="405">
                    <a:moveTo>
                      <a:pt x="988" y="23"/>
                    </a:moveTo>
                    <a:lnTo>
                      <a:pt x="984" y="20"/>
                    </a:lnTo>
                    <a:lnTo>
                      <a:pt x="981" y="17"/>
                    </a:lnTo>
                    <a:lnTo>
                      <a:pt x="978" y="15"/>
                    </a:lnTo>
                    <a:lnTo>
                      <a:pt x="975" y="13"/>
                    </a:lnTo>
                    <a:lnTo>
                      <a:pt x="971" y="12"/>
                    </a:lnTo>
                    <a:lnTo>
                      <a:pt x="968" y="9"/>
                    </a:lnTo>
                    <a:lnTo>
                      <a:pt x="964" y="7"/>
                    </a:lnTo>
                    <a:lnTo>
                      <a:pt x="961" y="6"/>
                    </a:lnTo>
                    <a:lnTo>
                      <a:pt x="956" y="5"/>
                    </a:lnTo>
                    <a:lnTo>
                      <a:pt x="953" y="3"/>
                    </a:lnTo>
                    <a:lnTo>
                      <a:pt x="949" y="2"/>
                    </a:lnTo>
                    <a:lnTo>
                      <a:pt x="945" y="1"/>
                    </a:lnTo>
                    <a:lnTo>
                      <a:pt x="941" y="0"/>
                    </a:lnTo>
                    <a:lnTo>
                      <a:pt x="937" y="0"/>
                    </a:lnTo>
                    <a:lnTo>
                      <a:pt x="932" y="0"/>
                    </a:lnTo>
                    <a:lnTo>
                      <a:pt x="928" y="0"/>
                    </a:lnTo>
                    <a:lnTo>
                      <a:pt x="923" y="0"/>
                    </a:lnTo>
                    <a:lnTo>
                      <a:pt x="917" y="0"/>
                    </a:lnTo>
                    <a:lnTo>
                      <a:pt x="912" y="1"/>
                    </a:lnTo>
                    <a:lnTo>
                      <a:pt x="906" y="2"/>
                    </a:lnTo>
                    <a:lnTo>
                      <a:pt x="902" y="3"/>
                    </a:lnTo>
                    <a:lnTo>
                      <a:pt x="896" y="6"/>
                    </a:lnTo>
                    <a:lnTo>
                      <a:pt x="891" y="8"/>
                    </a:lnTo>
                    <a:lnTo>
                      <a:pt x="887" y="10"/>
                    </a:lnTo>
                    <a:lnTo>
                      <a:pt x="882" y="13"/>
                    </a:lnTo>
                    <a:lnTo>
                      <a:pt x="876" y="16"/>
                    </a:lnTo>
                    <a:lnTo>
                      <a:pt x="871" y="20"/>
                    </a:lnTo>
                    <a:lnTo>
                      <a:pt x="867" y="23"/>
                    </a:lnTo>
                    <a:lnTo>
                      <a:pt x="862" y="28"/>
                    </a:lnTo>
                    <a:lnTo>
                      <a:pt x="858" y="31"/>
                    </a:lnTo>
                    <a:lnTo>
                      <a:pt x="853" y="36"/>
                    </a:lnTo>
                    <a:lnTo>
                      <a:pt x="848" y="42"/>
                    </a:lnTo>
                    <a:lnTo>
                      <a:pt x="847" y="42"/>
                    </a:lnTo>
                    <a:lnTo>
                      <a:pt x="846" y="43"/>
                    </a:lnTo>
                    <a:lnTo>
                      <a:pt x="846" y="44"/>
                    </a:lnTo>
                    <a:lnTo>
                      <a:pt x="845" y="45"/>
                    </a:lnTo>
                    <a:lnTo>
                      <a:pt x="845" y="46"/>
                    </a:lnTo>
                    <a:lnTo>
                      <a:pt x="844" y="48"/>
                    </a:lnTo>
                    <a:lnTo>
                      <a:pt x="842" y="50"/>
                    </a:lnTo>
                    <a:lnTo>
                      <a:pt x="841" y="52"/>
                    </a:lnTo>
                    <a:lnTo>
                      <a:pt x="840" y="53"/>
                    </a:lnTo>
                    <a:lnTo>
                      <a:pt x="839" y="56"/>
                    </a:lnTo>
                    <a:lnTo>
                      <a:pt x="838" y="58"/>
                    </a:lnTo>
                    <a:lnTo>
                      <a:pt x="837" y="60"/>
                    </a:lnTo>
                    <a:lnTo>
                      <a:pt x="835" y="61"/>
                    </a:lnTo>
                    <a:lnTo>
                      <a:pt x="834" y="64"/>
                    </a:lnTo>
                    <a:lnTo>
                      <a:pt x="833" y="66"/>
                    </a:lnTo>
                    <a:lnTo>
                      <a:pt x="831" y="67"/>
                    </a:lnTo>
                    <a:lnTo>
                      <a:pt x="828" y="68"/>
                    </a:lnTo>
                    <a:lnTo>
                      <a:pt x="827" y="70"/>
                    </a:lnTo>
                    <a:lnTo>
                      <a:pt x="825" y="72"/>
                    </a:lnTo>
                    <a:lnTo>
                      <a:pt x="823" y="73"/>
                    </a:lnTo>
                    <a:lnTo>
                      <a:pt x="821" y="74"/>
                    </a:lnTo>
                    <a:lnTo>
                      <a:pt x="819" y="75"/>
                    </a:lnTo>
                    <a:lnTo>
                      <a:pt x="817" y="77"/>
                    </a:lnTo>
                    <a:lnTo>
                      <a:pt x="814" y="78"/>
                    </a:lnTo>
                    <a:lnTo>
                      <a:pt x="813" y="79"/>
                    </a:lnTo>
                    <a:lnTo>
                      <a:pt x="811" y="80"/>
                    </a:lnTo>
                    <a:lnTo>
                      <a:pt x="809" y="81"/>
                    </a:lnTo>
                    <a:lnTo>
                      <a:pt x="806" y="81"/>
                    </a:lnTo>
                    <a:lnTo>
                      <a:pt x="804" y="82"/>
                    </a:lnTo>
                    <a:lnTo>
                      <a:pt x="802" y="82"/>
                    </a:lnTo>
                    <a:lnTo>
                      <a:pt x="801" y="83"/>
                    </a:lnTo>
                    <a:lnTo>
                      <a:pt x="796" y="83"/>
                    </a:lnTo>
                    <a:lnTo>
                      <a:pt x="792" y="85"/>
                    </a:lnTo>
                    <a:lnTo>
                      <a:pt x="789" y="85"/>
                    </a:lnTo>
                    <a:lnTo>
                      <a:pt x="787" y="86"/>
                    </a:lnTo>
                    <a:lnTo>
                      <a:pt x="783" y="86"/>
                    </a:lnTo>
                    <a:lnTo>
                      <a:pt x="781" y="87"/>
                    </a:lnTo>
                    <a:lnTo>
                      <a:pt x="778" y="87"/>
                    </a:lnTo>
                    <a:lnTo>
                      <a:pt x="776" y="87"/>
                    </a:lnTo>
                    <a:lnTo>
                      <a:pt x="774" y="87"/>
                    </a:lnTo>
                    <a:lnTo>
                      <a:pt x="770" y="87"/>
                    </a:lnTo>
                    <a:lnTo>
                      <a:pt x="768" y="87"/>
                    </a:lnTo>
                    <a:lnTo>
                      <a:pt x="766" y="87"/>
                    </a:lnTo>
                    <a:lnTo>
                      <a:pt x="763" y="86"/>
                    </a:lnTo>
                    <a:lnTo>
                      <a:pt x="760" y="85"/>
                    </a:lnTo>
                    <a:lnTo>
                      <a:pt x="756" y="85"/>
                    </a:lnTo>
                    <a:lnTo>
                      <a:pt x="754" y="83"/>
                    </a:lnTo>
                    <a:lnTo>
                      <a:pt x="753" y="82"/>
                    </a:lnTo>
                    <a:lnTo>
                      <a:pt x="752" y="82"/>
                    </a:lnTo>
                    <a:lnTo>
                      <a:pt x="751" y="81"/>
                    </a:lnTo>
                    <a:lnTo>
                      <a:pt x="748" y="81"/>
                    </a:lnTo>
                    <a:lnTo>
                      <a:pt x="747" y="80"/>
                    </a:lnTo>
                    <a:lnTo>
                      <a:pt x="746" y="79"/>
                    </a:lnTo>
                    <a:lnTo>
                      <a:pt x="744" y="78"/>
                    </a:lnTo>
                    <a:lnTo>
                      <a:pt x="742" y="77"/>
                    </a:lnTo>
                    <a:lnTo>
                      <a:pt x="740" y="75"/>
                    </a:lnTo>
                    <a:lnTo>
                      <a:pt x="739" y="74"/>
                    </a:lnTo>
                    <a:lnTo>
                      <a:pt x="738" y="73"/>
                    </a:lnTo>
                    <a:lnTo>
                      <a:pt x="737" y="72"/>
                    </a:lnTo>
                    <a:lnTo>
                      <a:pt x="735" y="71"/>
                    </a:lnTo>
                    <a:lnTo>
                      <a:pt x="734" y="70"/>
                    </a:lnTo>
                    <a:lnTo>
                      <a:pt x="733" y="68"/>
                    </a:lnTo>
                    <a:lnTo>
                      <a:pt x="731" y="66"/>
                    </a:lnTo>
                    <a:lnTo>
                      <a:pt x="730" y="64"/>
                    </a:lnTo>
                    <a:lnTo>
                      <a:pt x="728" y="61"/>
                    </a:lnTo>
                    <a:lnTo>
                      <a:pt x="727" y="59"/>
                    </a:lnTo>
                    <a:lnTo>
                      <a:pt x="725" y="58"/>
                    </a:lnTo>
                    <a:lnTo>
                      <a:pt x="724" y="56"/>
                    </a:lnTo>
                    <a:lnTo>
                      <a:pt x="721" y="54"/>
                    </a:lnTo>
                    <a:lnTo>
                      <a:pt x="720" y="52"/>
                    </a:lnTo>
                    <a:lnTo>
                      <a:pt x="718" y="51"/>
                    </a:lnTo>
                    <a:lnTo>
                      <a:pt x="717" y="49"/>
                    </a:lnTo>
                    <a:lnTo>
                      <a:pt x="715" y="48"/>
                    </a:lnTo>
                    <a:lnTo>
                      <a:pt x="713" y="45"/>
                    </a:lnTo>
                    <a:lnTo>
                      <a:pt x="711" y="43"/>
                    </a:lnTo>
                    <a:lnTo>
                      <a:pt x="710" y="42"/>
                    </a:lnTo>
                    <a:lnTo>
                      <a:pt x="709" y="39"/>
                    </a:lnTo>
                    <a:lnTo>
                      <a:pt x="708" y="38"/>
                    </a:lnTo>
                    <a:lnTo>
                      <a:pt x="704" y="34"/>
                    </a:lnTo>
                    <a:lnTo>
                      <a:pt x="701" y="29"/>
                    </a:lnTo>
                    <a:lnTo>
                      <a:pt x="697" y="25"/>
                    </a:lnTo>
                    <a:lnTo>
                      <a:pt x="694" y="22"/>
                    </a:lnTo>
                    <a:lnTo>
                      <a:pt x="690" y="19"/>
                    </a:lnTo>
                    <a:lnTo>
                      <a:pt x="685" y="15"/>
                    </a:lnTo>
                    <a:lnTo>
                      <a:pt x="682" y="13"/>
                    </a:lnTo>
                    <a:lnTo>
                      <a:pt x="677" y="10"/>
                    </a:lnTo>
                    <a:lnTo>
                      <a:pt x="673" y="7"/>
                    </a:lnTo>
                    <a:lnTo>
                      <a:pt x="668" y="6"/>
                    </a:lnTo>
                    <a:lnTo>
                      <a:pt x="663" y="3"/>
                    </a:lnTo>
                    <a:lnTo>
                      <a:pt x="658" y="2"/>
                    </a:lnTo>
                    <a:lnTo>
                      <a:pt x="653" y="1"/>
                    </a:lnTo>
                    <a:lnTo>
                      <a:pt x="647" y="0"/>
                    </a:lnTo>
                    <a:lnTo>
                      <a:pt x="641" y="0"/>
                    </a:lnTo>
                    <a:lnTo>
                      <a:pt x="637" y="0"/>
                    </a:lnTo>
                    <a:lnTo>
                      <a:pt x="632" y="0"/>
                    </a:lnTo>
                    <a:lnTo>
                      <a:pt x="627" y="0"/>
                    </a:lnTo>
                    <a:lnTo>
                      <a:pt x="624" y="0"/>
                    </a:lnTo>
                    <a:lnTo>
                      <a:pt x="619" y="1"/>
                    </a:lnTo>
                    <a:lnTo>
                      <a:pt x="616" y="2"/>
                    </a:lnTo>
                    <a:lnTo>
                      <a:pt x="611" y="3"/>
                    </a:lnTo>
                    <a:lnTo>
                      <a:pt x="608" y="5"/>
                    </a:lnTo>
                    <a:lnTo>
                      <a:pt x="604" y="6"/>
                    </a:lnTo>
                    <a:lnTo>
                      <a:pt x="601" y="7"/>
                    </a:lnTo>
                    <a:lnTo>
                      <a:pt x="597" y="9"/>
                    </a:lnTo>
                    <a:lnTo>
                      <a:pt x="594" y="12"/>
                    </a:lnTo>
                    <a:lnTo>
                      <a:pt x="590" y="13"/>
                    </a:lnTo>
                    <a:lnTo>
                      <a:pt x="587" y="15"/>
                    </a:lnTo>
                    <a:lnTo>
                      <a:pt x="584" y="17"/>
                    </a:lnTo>
                    <a:lnTo>
                      <a:pt x="581" y="20"/>
                    </a:lnTo>
                    <a:lnTo>
                      <a:pt x="578" y="23"/>
                    </a:lnTo>
                    <a:lnTo>
                      <a:pt x="576" y="25"/>
                    </a:lnTo>
                    <a:lnTo>
                      <a:pt x="573" y="22"/>
                    </a:lnTo>
                    <a:lnTo>
                      <a:pt x="569" y="20"/>
                    </a:lnTo>
                    <a:lnTo>
                      <a:pt x="567" y="17"/>
                    </a:lnTo>
                    <a:lnTo>
                      <a:pt x="563" y="15"/>
                    </a:lnTo>
                    <a:lnTo>
                      <a:pt x="560" y="14"/>
                    </a:lnTo>
                    <a:lnTo>
                      <a:pt x="556" y="12"/>
                    </a:lnTo>
                    <a:lnTo>
                      <a:pt x="553" y="9"/>
                    </a:lnTo>
                    <a:lnTo>
                      <a:pt x="549" y="8"/>
                    </a:lnTo>
                    <a:lnTo>
                      <a:pt x="545" y="7"/>
                    </a:lnTo>
                    <a:lnTo>
                      <a:pt x="541" y="6"/>
                    </a:lnTo>
                    <a:lnTo>
                      <a:pt x="538" y="5"/>
                    </a:lnTo>
                    <a:lnTo>
                      <a:pt x="533" y="3"/>
                    </a:lnTo>
                    <a:lnTo>
                      <a:pt x="530" y="2"/>
                    </a:lnTo>
                    <a:lnTo>
                      <a:pt x="525" y="2"/>
                    </a:lnTo>
                    <a:lnTo>
                      <a:pt x="520" y="2"/>
                    </a:lnTo>
                    <a:lnTo>
                      <a:pt x="517" y="2"/>
                    </a:lnTo>
                    <a:lnTo>
                      <a:pt x="512" y="2"/>
                    </a:lnTo>
                    <a:lnTo>
                      <a:pt x="508" y="2"/>
                    </a:lnTo>
                    <a:lnTo>
                      <a:pt x="504" y="2"/>
                    </a:lnTo>
                    <a:lnTo>
                      <a:pt x="501" y="3"/>
                    </a:lnTo>
                    <a:lnTo>
                      <a:pt x="496" y="5"/>
                    </a:lnTo>
                    <a:lnTo>
                      <a:pt x="492" y="6"/>
                    </a:lnTo>
                    <a:lnTo>
                      <a:pt x="488" y="7"/>
                    </a:lnTo>
                    <a:lnTo>
                      <a:pt x="484" y="8"/>
                    </a:lnTo>
                    <a:lnTo>
                      <a:pt x="481" y="9"/>
                    </a:lnTo>
                    <a:lnTo>
                      <a:pt x="477" y="12"/>
                    </a:lnTo>
                    <a:lnTo>
                      <a:pt x="474" y="14"/>
                    </a:lnTo>
                    <a:lnTo>
                      <a:pt x="470" y="15"/>
                    </a:lnTo>
                    <a:lnTo>
                      <a:pt x="467" y="17"/>
                    </a:lnTo>
                    <a:lnTo>
                      <a:pt x="465" y="20"/>
                    </a:lnTo>
                    <a:lnTo>
                      <a:pt x="461" y="22"/>
                    </a:lnTo>
                    <a:lnTo>
                      <a:pt x="459" y="25"/>
                    </a:lnTo>
                    <a:lnTo>
                      <a:pt x="455" y="22"/>
                    </a:lnTo>
                    <a:lnTo>
                      <a:pt x="452" y="20"/>
                    </a:lnTo>
                    <a:lnTo>
                      <a:pt x="449" y="17"/>
                    </a:lnTo>
                    <a:lnTo>
                      <a:pt x="446" y="15"/>
                    </a:lnTo>
                    <a:lnTo>
                      <a:pt x="442" y="14"/>
                    </a:lnTo>
                    <a:lnTo>
                      <a:pt x="439" y="12"/>
                    </a:lnTo>
                    <a:lnTo>
                      <a:pt x="434" y="9"/>
                    </a:lnTo>
                    <a:lnTo>
                      <a:pt x="431" y="8"/>
                    </a:lnTo>
                    <a:lnTo>
                      <a:pt x="427" y="7"/>
                    </a:lnTo>
                    <a:lnTo>
                      <a:pt x="423" y="6"/>
                    </a:lnTo>
                    <a:lnTo>
                      <a:pt x="419" y="5"/>
                    </a:lnTo>
                    <a:lnTo>
                      <a:pt x="415" y="3"/>
                    </a:lnTo>
                    <a:lnTo>
                      <a:pt x="411" y="2"/>
                    </a:lnTo>
                    <a:lnTo>
                      <a:pt x="406" y="2"/>
                    </a:lnTo>
                    <a:lnTo>
                      <a:pt x="402" y="2"/>
                    </a:lnTo>
                    <a:lnTo>
                      <a:pt x="398" y="2"/>
                    </a:lnTo>
                    <a:lnTo>
                      <a:pt x="394" y="2"/>
                    </a:lnTo>
                    <a:lnTo>
                      <a:pt x="389" y="2"/>
                    </a:lnTo>
                    <a:lnTo>
                      <a:pt x="386" y="2"/>
                    </a:lnTo>
                    <a:lnTo>
                      <a:pt x="382" y="3"/>
                    </a:lnTo>
                    <a:lnTo>
                      <a:pt x="377" y="5"/>
                    </a:lnTo>
                    <a:lnTo>
                      <a:pt x="374" y="6"/>
                    </a:lnTo>
                    <a:lnTo>
                      <a:pt x="369" y="7"/>
                    </a:lnTo>
                    <a:lnTo>
                      <a:pt x="366" y="8"/>
                    </a:lnTo>
                    <a:lnTo>
                      <a:pt x="362" y="9"/>
                    </a:lnTo>
                    <a:lnTo>
                      <a:pt x="359" y="12"/>
                    </a:lnTo>
                    <a:lnTo>
                      <a:pt x="355" y="14"/>
                    </a:lnTo>
                    <a:lnTo>
                      <a:pt x="352" y="15"/>
                    </a:lnTo>
                    <a:lnTo>
                      <a:pt x="348" y="17"/>
                    </a:lnTo>
                    <a:lnTo>
                      <a:pt x="346" y="20"/>
                    </a:lnTo>
                    <a:lnTo>
                      <a:pt x="342" y="22"/>
                    </a:lnTo>
                    <a:lnTo>
                      <a:pt x="340" y="25"/>
                    </a:lnTo>
                    <a:lnTo>
                      <a:pt x="333" y="25"/>
                    </a:lnTo>
                    <a:lnTo>
                      <a:pt x="330" y="22"/>
                    </a:lnTo>
                    <a:lnTo>
                      <a:pt x="326" y="20"/>
                    </a:lnTo>
                    <a:lnTo>
                      <a:pt x="324" y="17"/>
                    </a:lnTo>
                    <a:lnTo>
                      <a:pt x="320" y="15"/>
                    </a:lnTo>
                    <a:lnTo>
                      <a:pt x="317" y="14"/>
                    </a:lnTo>
                    <a:lnTo>
                      <a:pt x="313" y="12"/>
                    </a:lnTo>
                    <a:lnTo>
                      <a:pt x="310" y="9"/>
                    </a:lnTo>
                    <a:lnTo>
                      <a:pt x="306" y="8"/>
                    </a:lnTo>
                    <a:lnTo>
                      <a:pt x="302" y="7"/>
                    </a:lnTo>
                    <a:lnTo>
                      <a:pt x="298" y="6"/>
                    </a:lnTo>
                    <a:lnTo>
                      <a:pt x="295" y="5"/>
                    </a:lnTo>
                    <a:lnTo>
                      <a:pt x="290" y="3"/>
                    </a:lnTo>
                    <a:lnTo>
                      <a:pt x="287" y="2"/>
                    </a:lnTo>
                    <a:lnTo>
                      <a:pt x="282" y="2"/>
                    </a:lnTo>
                    <a:lnTo>
                      <a:pt x="277" y="2"/>
                    </a:lnTo>
                    <a:lnTo>
                      <a:pt x="274" y="2"/>
                    </a:lnTo>
                    <a:lnTo>
                      <a:pt x="269" y="2"/>
                    </a:lnTo>
                    <a:lnTo>
                      <a:pt x="265" y="2"/>
                    </a:lnTo>
                    <a:lnTo>
                      <a:pt x="261" y="2"/>
                    </a:lnTo>
                    <a:lnTo>
                      <a:pt x="258" y="3"/>
                    </a:lnTo>
                    <a:lnTo>
                      <a:pt x="253" y="5"/>
                    </a:lnTo>
                    <a:lnTo>
                      <a:pt x="249" y="6"/>
                    </a:lnTo>
                    <a:lnTo>
                      <a:pt x="245" y="7"/>
                    </a:lnTo>
                    <a:lnTo>
                      <a:pt x="241" y="8"/>
                    </a:lnTo>
                    <a:lnTo>
                      <a:pt x="238" y="9"/>
                    </a:lnTo>
                    <a:lnTo>
                      <a:pt x="234" y="12"/>
                    </a:lnTo>
                    <a:lnTo>
                      <a:pt x="231" y="14"/>
                    </a:lnTo>
                    <a:lnTo>
                      <a:pt x="227" y="15"/>
                    </a:lnTo>
                    <a:lnTo>
                      <a:pt x="224" y="17"/>
                    </a:lnTo>
                    <a:lnTo>
                      <a:pt x="222" y="20"/>
                    </a:lnTo>
                    <a:lnTo>
                      <a:pt x="218" y="22"/>
                    </a:lnTo>
                    <a:lnTo>
                      <a:pt x="216" y="25"/>
                    </a:lnTo>
                    <a:lnTo>
                      <a:pt x="212" y="22"/>
                    </a:lnTo>
                    <a:lnTo>
                      <a:pt x="209" y="20"/>
                    </a:lnTo>
                    <a:lnTo>
                      <a:pt x="206" y="17"/>
                    </a:lnTo>
                    <a:lnTo>
                      <a:pt x="203" y="15"/>
                    </a:lnTo>
                    <a:lnTo>
                      <a:pt x="199" y="14"/>
                    </a:lnTo>
                    <a:lnTo>
                      <a:pt x="196" y="12"/>
                    </a:lnTo>
                    <a:lnTo>
                      <a:pt x="193" y="9"/>
                    </a:lnTo>
                    <a:lnTo>
                      <a:pt x="189" y="8"/>
                    </a:lnTo>
                    <a:lnTo>
                      <a:pt x="184" y="7"/>
                    </a:lnTo>
                    <a:lnTo>
                      <a:pt x="181" y="6"/>
                    </a:lnTo>
                    <a:lnTo>
                      <a:pt x="177" y="5"/>
                    </a:lnTo>
                    <a:lnTo>
                      <a:pt x="173" y="3"/>
                    </a:lnTo>
                    <a:lnTo>
                      <a:pt x="169" y="2"/>
                    </a:lnTo>
                    <a:lnTo>
                      <a:pt x="165" y="2"/>
                    </a:lnTo>
                    <a:lnTo>
                      <a:pt x="160" y="2"/>
                    </a:lnTo>
                    <a:lnTo>
                      <a:pt x="156" y="2"/>
                    </a:lnTo>
                    <a:lnTo>
                      <a:pt x="154" y="2"/>
                    </a:lnTo>
                    <a:lnTo>
                      <a:pt x="138" y="2"/>
                    </a:lnTo>
                    <a:lnTo>
                      <a:pt x="123" y="6"/>
                    </a:lnTo>
                    <a:lnTo>
                      <a:pt x="108" y="10"/>
                    </a:lnTo>
                    <a:lnTo>
                      <a:pt x="94" y="17"/>
                    </a:lnTo>
                    <a:lnTo>
                      <a:pt x="80" y="25"/>
                    </a:lnTo>
                    <a:lnTo>
                      <a:pt x="67" y="36"/>
                    </a:lnTo>
                    <a:lnTo>
                      <a:pt x="55" y="48"/>
                    </a:lnTo>
                    <a:lnTo>
                      <a:pt x="45" y="60"/>
                    </a:lnTo>
                    <a:lnTo>
                      <a:pt x="34" y="74"/>
                    </a:lnTo>
                    <a:lnTo>
                      <a:pt x="25" y="90"/>
                    </a:lnTo>
                    <a:lnTo>
                      <a:pt x="18" y="107"/>
                    </a:lnTo>
                    <a:lnTo>
                      <a:pt x="11" y="124"/>
                    </a:lnTo>
                    <a:lnTo>
                      <a:pt x="6" y="143"/>
                    </a:lnTo>
                    <a:lnTo>
                      <a:pt x="2" y="162"/>
                    </a:lnTo>
                    <a:lnTo>
                      <a:pt x="0" y="183"/>
                    </a:lnTo>
                    <a:lnTo>
                      <a:pt x="0" y="204"/>
                    </a:lnTo>
                    <a:lnTo>
                      <a:pt x="0" y="224"/>
                    </a:lnTo>
                    <a:lnTo>
                      <a:pt x="2" y="244"/>
                    </a:lnTo>
                    <a:lnTo>
                      <a:pt x="6" y="263"/>
                    </a:lnTo>
                    <a:lnTo>
                      <a:pt x="11" y="282"/>
                    </a:lnTo>
                    <a:lnTo>
                      <a:pt x="18" y="299"/>
                    </a:lnTo>
                    <a:lnTo>
                      <a:pt x="25" y="315"/>
                    </a:lnTo>
                    <a:lnTo>
                      <a:pt x="34" y="332"/>
                    </a:lnTo>
                    <a:lnTo>
                      <a:pt x="45" y="346"/>
                    </a:lnTo>
                    <a:lnTo>
                      <a:pt x="55" y="358"/>
                    </a:lnTo>
                    <a:lnTo>
                      <a:pt x="67" y="370"/>
                    </a:lnTo>
                    <a:lnTo>
                      <a:pt x="80" y="380"/>
                    </a:lnTo>
                    <a:lnTo>
                      <a:pt x="94" y="389"/>
                    </a:lnTo>
                    <a:lnTo>
                      <a:pt x="108" y="396"/>
                    </a:lnTo>
                    <a:lnTo>
                      <a:pt x="123" y="400"/>
                    </a:lnTo>
                    <a:lnTo>
                      <a:pt x="138" y="404"/>
                    </a:lnTo>
                    <a:lnTo>
                      <a:pt x="154" y="405"/>
                    </a:lnTo>
                    <a:lnTo>
                      <a:pt x="156" y="405"/>
                    </a:lnTo>
                    <a:lnTo>
                      <a:pt x="160" y="404"/>
                    </a:lnTo>
                    <a:lnTo>
                      <a:pt x="165" y="404"/>
                    </a:lnTo>
                    <a:lnTo>
                      <a:pt x="169" y="404"/>
                    </a:lnTo>
                    <a:lnTo>
                      <a:pt x="173" y="402"/>
                    </a:lnTo>
                    <a:lnTo>
                      <a:pt x="177" y="401"/>
                    </a:lnTo>
                    <a:lnTo>
                      <a:pt x="181" y="400"/>
                    </a:lnTo>
                    <a:lnTo>
                      <a:pt x="184" y="399"/>
                    </a:lnTo>
                    <a:lnTo>
                      <a:pt x="189" y="398"/>
                    </a:lnTo>
                    <a:lnTo>
                      <a:pt x="193" y="396"/>
                    </a:lnTo>
                    <a:lnTo>
                      <a:pt x="196" y="394"/>
                    </a:lnTo>
                    <a:lnTo>
                      <a:pt x="199" y="392"/>
                    </a:lnTo>
                    <a:lnTo>
                      <a:pt x="203" y="390"/>
                    </a:lnTo>
                    <a:lnTo>
                      <a:pt x="206" y="387"/>
                    </a:lnTo>
                    <a:lnTo>
                      <a:pt x="209" y="385"/>
                    </a:lnTo>
                    <a:lnTo>
                      <a:pt x="212" y="383"/>
                    </a:lnTo>
                    <a:lnTo>
                      <a:pt x="216" y="380"/>
                    </a:lnTo>
                    <a:lnTo>
                      <a:pt x="218" y="383"/>
                    </a:lnTo>
                    <a:lnTo>
                      <a:pt x="222" y="385"/>
                    </a:lnTo>
                    <a:lnTo>
                      <a:pt x="224" y="387"/>
                    </a:lnTo>
                    <a:lnTo>
                      <a:pt x="227" y="390"/>
                    </a:lnTo>
                    <a:lnTo>
                      <a:pt x="231" y="392"/>
                    </a:lnTo>
                    <a:lnTo>
                      <a:pt x="234" y="394"/>
                    </a:lnTo>
                    <a:lnTo>
                      <a:pt x="238" y="396"/>
                    </a:lnTo>
                    <a:lnTo>
                      <a:pt x="241" y="398"/>
                    </a:lnTo>
                    <a:lnTo>
                      <a:pt x="245" y="399"/>
                    </a:lnTo>
                    <a:lnTo>
                      <a:pt x="249" y="400"/>
                    </a:lnTo>
                    <a:lnTo>
                      <a:pt x="253" y="401"/>
                    </a:lnTo>
                    <a:lnTo>
                      <a:pt x="258" y="402"/>
                    </a:lnTo>
                    <a:lnTo>
                      <a:pt x="261" y="404"/>
                    </a:lnTo>
                    <a:lnTo>
                      <a:pt x="265" y="404"/>
                    </a:lnTo>
                    <a:lnTo>
                      <a:pt x="269" y="404"/>
                    </a:lnTo>
                    <a:lnTo>
                      <a:pt x="274" y="405"/>
                    </a:lnTo>
                    <a:lnTo>
                      <a:pt x="277" y="404"/>
                    </a:lnTo>
                    <a:lnTo>
                      <a:pt x="282" y="404"/>
                    </a:lnTo>
                    <a:lnTo>
                      <a:pt x="287" y="404"/>
                    </a:lnTo>
                    <a:lnTo>
                      <a:pt x="290" y="402"/>
                    </a:lnTo>
                    <a:lnTo>
                      <a:pt x="295" y="401"/>
                    </a:lnTo>
                    <a:lnTo>
                      <a:pt x="298" y="400"/>
                    </a:lnTo>
                    <a:lnTo>
                      <a:pt x="302" y="399"/>
                    </a:lnTo>
                    <a:lnTo>
                      <a:pt x="306" y="398"/>
                    </a:lnTo>
                    <a:lnTo>
                      <a:pt x="310" y="396"/>
                    </a:lnTo>
                    <a:lnTo>
                      <a:pt x="313" y="394"/>
                    </a:lnTo>
                    <a:lnTo>
                      <a:pt x="317" y="392"/>
                    </a:lnTo>
                    <a:lnTo>
                      <a:pt x="320" y="390"/>
                    </a:lnTo>
                    <a:lnTo>
                      <a:pt x="324" y="387"/>
                    </a:lnTo>
                    <a:lnTo>
                      <a:pt x="326" y="385"/>
                    </a:lnTo>
                    <a:lnTo>
                      <a:pt x="330" y="383"/>
                    </a:lnTo>
                    <a:lnTo>
                      <a:pt x="333" y="380"/>
                    </a:lnTo>
                    <a:lnTo>
                      <a:pt x="340" y="380"/>
                    </a:lnTo>
                    <a:lnTo>
                      <a:pt x="342" y="383"/>
                    </a:lnTo>
                    <a:lnTo>
                      <a:pt x="346" y="385"/>
                    </a:lnTo>
                    <a:lnTo>
                      <a:pt x="348" y="387"/>
                    </a:lnTo>
                    <a:lnTo>
                      <a:pt x="352" y="390"/>
                    </a:lnTo>
                    <a:lnTo>
                      <a:pt x="355" y="392"/>
                    </a:lnTo>
                    <a:lnTo>
                      <a:pt x="359" y="394"/>
                    </a:lnTo>
                    <a:lnTo>
                      <a:pt x="362" y="396"/>
                    </a:lnTo>
                    <a:lnTo>
                      <a:pt x="366" y="398"/>
                    </a:lnTo>
                    <a:lnTo>
                      <a:pt x="369" y="399"/>
                    </a:lnTo>
                    <a:lnTo>
                      <a:pt x="374" y="400"/>
                    </a:lnTo>
                    <a:lnTo>
                      <a:pt x="377" y="401"/>
                    </a:lnTo>
                    <a:lnTo>
                      <a:pt x="382" y="402"/>
                    </a:lnTo>
                    <a:lnTo>
                      <a:pt x="386" y="404"/>
                    </a:lnTo>
                    <a:lnTo>
                      <a:pt x="389" y="404"/>
                    </a:lnTo>
                    <a:lnTo>
                      <a:pt x="394" y="404"/>
                    </a:lnTo>
                    <a:lnTo>
                      <a:pt x="398" y="405"/>
                    </a:lnTo>
                    <a:lnTo>
                      <a:pt x="402" y="404"/>
                    </a:lnTo>
                    <a:lnTo>
                      <a:pt x="406" y="404"/>
                    </a:lnTo>
                    <a:lnTo>
                      <a:pt x="411" y="404"/>
                    </a:lnTo>
                    <a:lnTo>
                      <a:pt x="415" y="402"/>
                    </a:lnTo>
                    <a:lnTo>
                      <a:pt x="419" y="401"/>
                    </a:lnTo>
                    <a:lnTo>
                      <a:pt x="423" y="400"/>
                    </a:lnTo>
                    <a:lnTo>
                      <a:pt x="427" y="399"/>
                    </a:lnTo>
                    <a:lnTo>
                      <a:pt x="431" y="398"/>
                    </a:lnTo>
                    <a:lnTo>
                      <a:pt x="434" y="396"/>
                    </a:lnTo>
                    <a:lnTo>
                      <a:pt x="439" y="394"/>
                    </a:lnTo>
                    <a:lnTo>
                      <a:pt x="442" y="392"/>
                    </a:lnTo>
                    <a:lnTo>
                      <a:pt x="446" y="390"/>
                    </a:lnTo>
                    <a:lnTo>
                      <a:pt x="449" y="387"/>
                    </a:lnTo>
                    <a:lnTo>
                      <a:pt x="452" y="385"/>
                    </a:lnTo>
                    <a:lnTo>
                      <a:pt x="455" y="383"/>
                    </a:lnTo>
                    <a:lnTo>
                      <a:pt x="459" y="380"/>
                    </a:lnTo>
                    <a:lnTo>
                      <a:pt x="461" y="383"/>
                    </a:lnTo>
                    <a:lnTo>
                      <a:pt x="465" y="385"/>
                    </a:lnTo>
                    <a:lnTo>
                      <a:pt x="467" y="387"/>
                    </a:lnTo>
                    <a:lnTo>
                      <a:pt x="470" y="390"/>
                    </a:lnTo>
                    <a:lnTo>
                      <a:pt x="474" y="392"/>
                    </a:lnTo>
                    <a:lnTo>
                      <a:pt x="477" y="394"/>
                    </a:lnTo>
                    <a:lnTo>
                      <a:pt x="481" y="396"/>
                    </a:lnTo>
                    <a:lnTo>
                      <a:pt x="484" y="398"/>
                    </a:lnTo>
                    <a:lnTo>
                      <a:pt x="488" y="399"/>
                    </a:lnTo>
                    <a:lnTo>
                      <a:pt x="492" y="400"/>
                    </a:lnTo>
                    <a:lnTo>
                      <a:pt x="496" y="401"/>
                    </a:lnTo>
                    <a:lnTo>
                      <a:pt x="501" y="402"/>
                    </a:lnTo>
                    <a:lnTo>
                      <a:pt x="504" y="404"/>
                    </a:lnTo>
                    <a:lnTo>
                      <a:pt x="508" y="404"/>
                    </a:lnTo>
                    <a:lnTo>
                      <a:pt x="512" y="404"/>
                    </a:lnTo>
                    <a:lnTo>
                      <a:pt x="517" y="405"/>
                    </a:lnTo>
                    <a:lnTo>
                      <a:pt x="520" y="404"/>
                    </a:lnTo>
                    <a:lnTo>
                      <a:pt x="525" y="404"/>
                    </a:lnTo>
                    <a:lnTo>
                      <a:pt x="530" y="404"/>
                    </a:lnTo>
                    <a:lnTo>
                      <a:pt x="533" y="402"/>
                    </a:lnTo>
                    <a:lnTo>
                      <a:pt x="538" y="401"/>
                    </a:lnTo>
                    <a:lnTo>
                      <a:pt x="541" y="400"/>
                    </a:lnTo>
                    <a:lnTo>
                      <a:pt x="545" y="399"/>
                    </a:lnTo>
                    <a:lnTo>
                      <a:pt x="549" y="398"/>
                    </a:lnTo>
                    <a:lnTo>
                      <a:pt x="553" y="396"/>
                    </a:lnTo>
                    <a:lnTo>
                      <a:pt x="556" y="394"/>
                    </a:lnTo>
                    <a:lnTo>
                      <a:pt x="560" y="392"/>
                    </a:lnTo>
                    <a:lnTo>
                      <a:pt x="563" y="390"/>
                    </a:lnTo>
                    <a:lnTo>
                      <a:pt x="567" y="387"/>
                    </a:lnTo>
                    <a:lnTo>
                      <a:pt x="569" y="385"/>
                    </a:lnTo>
                    <a:lnTo>
                      <a:pt x="573" y="383"/>
                    </a:lnTo>
                    <a:lnTo>
                      <a:pt x="576" y="380"/>
                    </a:lnTo>
                    <a:lnTo>
                      <a:pt x="578" y="383"/>
                    </a:lnTo>
                    <a:lnTo>
                      <a:pt x="582" y="385"/>
                    </a:lnTo>
                    <a:lnTo>
                      <a:pt x="584" y="387"/>
                    </a:lnTo>
                    <a:lnTo>
                      <a:pt x="588" y="390"/>
                    </a:lnTo>
                    <a:lnTo>
                      <a:pt x="591" y="392"/>
                    </a:lnTo>
                    <a:lnTo>
                      <a:pt x="595" y="394"/>
                    </a:lnTo>
                    <a:lnTo>
                      <a:pt x="598" y="396"/>
                    </a:lnTo>
                    <a:lnTo>
                      <a:pt x="602" y="398"/>
                    </a:lnTo>
                    <a:lnTo>
                      <a:pt x="605" y="399"/>
                    </a:lnTo>
                    <a:lnTo>
                      <a:pt x="610" y="400"/>
                    </a:lnTo>
                    <a:lnTo>
                      <a:pt x="613" y="401"/>
                    </a:lnTo>
                    <a:lnTo>
                      <a:pt x="618" y="402"/>
                    </a:lnTo>
                    <a:lnTo>
                      <a:pt x="622" y="404"/>
                    </a:lnTo>
                    <a:lnTo>
                      <a:pt x="625" y="404"/>
                    </a:lnTo>
                    <a:lnTo>
                      <a:pt x="630" y="404"/>
                    </a:lnTo>
                    <a:lnTo>
                      <a:pt x="634" y="405"/>
                    </a:lnTo>
                    <a:lnTo>
                      <a:pt x="639" y="404"/>
                    </a:lnTo>
                    <a:lnTo>
                      <a:pt x="645" y="404"/>
                    </a:lnTo>
                    <a:lnTo>
                      <a:pt x="651" y="402"/>
                    </a:lnTo>
                    <a:lnTo>
                      <a:pt x="655" y="401"/>
                    </a:lnTo>
                    <a:lnTo>
                      <a:pt x="661" y="400"/>
                    </a:lnTo>
                    <a:lnTo>
                      <a:pt x="666" y="398"/>
                    </a:lnTo>
                    <a:lnTo>
                      <a:pt x="670" y="397"/>
                    </a:lnTo>
                    <a:lnTo>
                      <a:pt x="675" y="394"/>
                    </a:lnTo>
                    <a:lnTo>
                      <a:pt x="680" y="391"/>
                    </a:lnTo>
                    <a:lnTo>
                      <a:pt x="683" y="389"/>
                    </a:lnTo>
                    <a:lnTo>
                      <a:pt x="688" y="385"/>
                    </a:lnTo>
                    <a:lnTo>
                      <a:pt x="691" y="382"/>
                    </a:lnTo>
                    <a:lnTo>
                      <a:pt x="695" y="378"/>
                    </a:lnTo>
                    <a:lnTo>
                      <a:pt x="698" y="375"/>
                    </a:lnTo>
                    <a:lnTo>
                      <a:pt x="702" y="370"/>
                    </a:lnTo>
                    <a:lnTo>
                      <a:pt x="705" y="367"/>
                    </a:lnTo>
                    <a:lnTo>
                      <a:pt x="706" y="364"/>
                    </a:lnTo>
                    <a:lnTo>
                      <a:pt x="708" y="362"/>
                    </a:lnTo>
                    <a:lnTo>
                      <a:pt x="710" y="360"/>
                    </a:lnTo>
                    <a:lnTo>
                      <a:pt x="711" y="358"/>
                    </a:lnTo>
                    <a:lnTo>
                      <a:pt x="713" y="356"/>
                    </a:lnTo>
                    <a:lnTo>
                      <a:pt x="715" y="355"/>
                    </a:lnTo>
                    <a:lnTo>
                      <a:pt x="717" y="353"/>
                    </a:lnTo>
                    <a:lnTo>
                      <a:pt x="718" y="351"/>
                    </a:lnTo>
                    <a:lnTo>
                      <a:pt x="720" y="349"/>
                    </a:lnTo>
                    <a:lnTo>
                      <a:pt x="721" y="347"/>
                    </a:lnTo>
                    <a:lnTo>
                      <a:pt x="724" y="346"/>
                    </a:lnTo>
                    <a:lnTo>
                      <a:pt x="725" y="343"/>
                    </a:lnTo>
                    <a:lnTo>
                      <a:pt x="726" y="342"/>
                    </a:lnTo>
                    <a:lnTo>
                      <a:pt x="727" y="340"/>
                    </a:lnTo>
                    <a:lnTo>
                      <a:pt x="730" y="338"/>
                    </a:lnTo>
                    <a:lnTo>
                      <a:pt x="731" y="336"/>
                    </a:lnTo>
                    <a:lnTo>
                      <a:pt x="731" y="335"/>
                    </a:lnTo>
                    <a:lnTo>
                      <a:pt x="732" y="334"/>
                    </a:lnTo>
                    <a:lnTo>
                      <a:pt x="733" y="333"/>
                    </a:lnTo>
                    <a:lnTo>
                      <a:pt x="734" y="332"/>
                    </a:lnTo>
                    <a:lnTo>
                      <a:pt x="735" y="331"/>
                    </a:lnTo>
                    <a:lnTo>
                      <a:pt x="737" y="329"/>
                    </a:lnTo>
                    <a:lnTo>
                      <a:pt x="739" y="328"/>
                    </a:lnTo>
                    <a:lnTo>
                      <a:pt x="740" y="327"/>
                    </a:lnTo>
                    <a:lnTo>
                      <a:pt x="741" y="326"/>
                    </a:lnTo>
                    <a:lnTo>
                      <a:pt x="744" y="325"/>
                    </a:lnTo>
                    <a:lnTo>
                      <a:pt x="745" y="324"/>
                    </a:lnTo>
                    <a:lnTo>
                      <a:pt x="746" y="322"/>
                    </a:lnTo>
                    <a:lnTo>
                      <a:pt x="748" y="322"/>
                    </a:lnTo>
                    <a:lnTo>
                      <a:pt x="749" y="321"/>
                    </a:lnTo>
                    <a:lnTo>
                      <a:pt x="751" y="321"/>
                    </a:lnTo>
                    <a:lnTo>
                      <a:pt x="752" y="321"/>
                    </a:lnTo>
                    <a:lnTo>
                      <a:pt x="755" y="319"/>
                    </a:lnTo>
                    <a:lnTo>
                      <a:pt x="758" y="318"/>
                    </a:lnTo>
                    <a:lnTo>
                      <a:pt x="761" y="318"/>
                    </a:lnTo>
                    <a:lnTo>
                      <a:pt x="763" y="317"/>
                    </a:lnTo>
                    <a:lnTo>
                      <a:pt x="767" y="317"/>
                    </a:lnTo>
                    <a:lnTo>
                      <a:pt x="769" y="315"/>
                    </a:lnTo>
                    <a:lnTo>
                      <a:pt x="771" y="315"/>
                    </a:lnTo>
                    <a:lnTo>
                      <a:pt x="774" y="315"/>
                    </a:lnTo>
                    <a:lnTo>
                      <a:pt x="776" y="317"/>
                    </a:lnTo>
                    <a:lnTo>
                      <a:pt x="778" y="317"/>
                    </a:lnTo>
                    <a:lnTo>
                      <a:pt x="782" y="317"/>
                    </a:lnTo>
                    <a:lnTo>
                      <a:pt x="784" y="318"/>
                    </a:lnTo>
                    <a:lnTo>
                      <a:pt x="788" y="318"/>
                    </a:lnTo>
                    <a:lnTo>
                      <a:pt x="790" y="319"/>
                    </a:lnTo>
                    <a:lnTo>
                      <a:pt x="794" y="320"/>
                    </a:lnTo>
                    <a:lnTo>
                      <a:pt x="798" y="321"/>
                    </a:lnTo>
                    <a:lnTo>
                      <a:pt x="799" y="321"/>
                    </a:lnTo>
                    <a:lnTo>
                      <a:pt x="802" y="321"/>
                    </a:lnTo>
                    <a:lnTo>
                      <a:pt x="804" y="322"/>
                    </a:lnTo>
                    <a:lnTo>
                      <a:pt x="806" y="322"/>
                    </a:lnTo>
                    <a:lnTo>
                      <a:pt x="809" y="324"/>
                    </a:lnTo>
                    <a:lnTo>
                      <a:pt x="811" y="325"/>
                    </a:lnTo>
                    <a:lnTo>
                      <a:pt x="813" y="325"/>
                    </a:lnTo>
                    <a:lnTo>
                      <a:pt x="816" y="326"/>
                    </a:lnTo>
                    <a:lnTo>
                      <a:pt x="817" y="327"/>
                    </a:lnTo>
                    <a:lnTo>
                      <a:pt x="819" y="329"/>
                    </a:lnTo>
                    <a:lnTo>
                      <a:pt x="821" y="331"/>
                    </a:lnTo>
                    <a:lnTo>
                      <a:pt x="824" y="332"/>
                    </a:lnTo>
                    <a:lnTo>
                      <a:pt x="825" y="333"/>
                    </a:lnTo>
                    <a:lnTo>
                      <a:pt x="827" y="335"/>
                    </a:lnTo>
                    <a:lnTo>
                      <a:pt x="828" y="336"/>
                    </a:lnTo>
                    <a:lnTo>
                      <a:pt x="831" y="339"/>
                    </a:lnTo>
                    <a:lnTo>
                      <a:pt x="832" y="340"/>
                    </a:lnTo>
                    <a:lnTo>
                      <a:pt x="833" y="342"/>
                    </a:lnTo>
                    <a:lnTo>
                      <a:pt x="834" y="343"/>
                    </a:lnTo>
                    <a:lnTo>
                      <a:pt x="835" y="346"/>
                    </a:lnTo>
                    <a:lnTo>
                      <a:pt x="838" y="348"/>
                    </a:lnTo>
                    <a:lnTo>
                      <a:pt x="839" y="349"/>
                    </a:lnTo>
                    <a:lnTo>
                      <a:pt x="840" y="351"/>
                    </a:lnTo>
                    <a:lnTo>
                      <a:pt x="841" y="354"/>
                    </a:lnTo>
                    <a:lnTo>
                      <a:pt x="841" y="355"/>
                    </a:lnTo>
                    <a:lnTo>
                      <a:pt x="842" y="357"/>
                    </a:lnTo>
                    <a:lnTo>
                      <a:pt x="844" y="358"/>
                    </a:lnTo>
                    <a:lnTo>
                      <a:pt x="844" y="360"/>
                    </a:lnTo>
                    <a:lnTo>
                      <a:pt x="845" y="361"/>
                    </a:lnTo>
                    <a:lnTo>
                      <a:pt x="845" y="362"/>
                    </a:lnTo>
                    <a:lnTo>
                      <a:pt x="846" y="363"/>
                    </a:lnTo>
                    <a:lnTo>
                      <a:pt x="851" y="368"/>
                    </a:lnTo>
                    <a:lnTo>
                      <a:pt x="855" y="372"/>
                    </a:lnTo>
                    <a:lnTo>
                      <a:pt x="860" y="376"/>
                    </a:lnTo>
                    <a:lnTo>
                      <a:pt x="864" y="380"/>
                    </a:lnTo>
                    <a:lnTo>
                      <a:pt x="869" y="384"/>
                    </a:lnTo>
                    <a:lnTo>
                      <a:pt x="874" y="387"/>
                    </a:lnTo>
                    <a:lnTo>
                      <a:pt x="880" y="391"/>
                    </a:lnTo>
                    <a:lnTo>
                      <a:pt x="884" y="393"/>
                    </a:lnTo>
                    <a:lnTo>
                      <a:pt x="889" y="396"/>
                    </a:lnTo>
                    <a:lnTo>
                      <a:pt x="895" y="398"/>
                    </a:lnTo>
                    <a:lnTo>
                      <a:pt x="899" y="400"/>
                    </a:lnTo>
                    <a:lnTo>
                      <a:pt x="905" y="401"/>
                    </a:lnTo>
                    <a:lnTo>
                      <a:pt x="910" y="402"/>
                    </a:lnTo>
                    <a:lnTo>
                      <a:pt x="916" y="404"/>
                    </a:lnTo>
                    <a:lnTo>
                      <a:pt x="921" y="404"/>
                    </a:lnTo>
                    <a:lnTo>
                      <a:pt x="927" y="405"/>
                    </a:lnTo>
                    <a:lnTo>
                      <a:pt x="931" y="404"/>
                    </a:lnTo>
                    <a:lnTo>
                      <a:pt x="935" y="404"/>
                    </a:lnTo>
                    <a:lnTo>
                      <a:pt x="939" y="404"/>
                    </a:lnTo>
                    <a:lnTo>
                      <a:pt x="944" y="402"/>
                    </a:lnTo>
                    <a:lnTo>
                      <a:pt x="947" y="401"/>
                    </a:lnTo>
                    <a:lnTo>
                      <a:pt x="951" y="400"/>
                    </a:lnTo>
                    <a:lnTo>
                      <a:pt x="955" y="399"/>
                    </a:lnTo>
                    <a:lnTo>
                      <a:pt x="959" y="398"/>
                    </a:lnTo>
                    <a:lnTo>
                      <a:pt x="962" y="396"/>
                    </a:lnTo>
                    <a:lnTo>
                      <a:pt x="966" y="394"/>
                    </a:lnTo>
                    <a:lnTo>
                      <a:pt x="969" y="392"/>
                    </a:lnTo>
                    <a:lnTo>
                      <a:pt x="973" y="390"/>
                    </a:lnTo>
                    <a:lnTo>
                      <a:pt x="976" y="387"/>
                    </a:lnTo>
                    <a:lnTo>
                      <a:pt x="978" y="385"/>
                    </a:lnTo>
                    <a:lnTo>
                      <a:pt x="982" y="383"/>
                    </a:lnTo>
                    <a:lnTo>
                      <a:pt x="985" y="380"/>
                    </a:lnTo>
                    <a:lnTo>
                      <a:pt x="988" y="383"/>
                    </a:lnTo>
                    <a:lnTo>
                      <a:pt x="991" y="385"/>
                    </a:lnTo>
                    <a:lnTo>
                      <a:pt x="994" y="387"/>
                    </a:lnTo>
                    <a:lnTo>
                      <a:pt x="997" y="390"/>
                    </a:lnTo>
                    <a:lnTo>
                      <a:pt x="1001" y="392"/>
                    </a:lnTo>
                    <a:lnTo>
                      <a:pt x="1004" y="394"/>
                    </a:lnTo>
                    <a:lnTo>
                      <a:pt x="1007" y="396"/>
                    </a:lnTo>
                    <a:lnTo>
                      <a:pt x="1011" y="398"/>
                    </a:lnTo>
                    <a:lnTo>
                      <a:pt x="1016" y="399"/>
                    </a:lnTo>
                    <a:lnTo>
                      <a:pt x="1019" y="400"/>
                    </a:lnTo>
                    <a:lnTo>
                      <a:pt x="1023" y="401"/>
                    </a:lnTo>
                    <a:lnTo>
                      <a:pt x="1027" y="402"/>
                    </a:lnTo>
                    <a:lnTo>
                      <a:pt x="1031" y="404"/>
                    </a:lnTo>
                    <a:lnTo>
                      <a:pt x="1035" y="404"/>
                    </a:lnTo>
                    <a:lnTo>
                      <a:pt x="1040" y="404"/>
                    </a:lnTo>
                    <a:lnTo>
                      <a:pt x="1045" y="405"/>
                    </a:lnTo>
                    <a:lnTo>
                      <a:pt x="1048" y="404"/>
                    </a:lnTo>
                    <a:lnTo>
                      <a:pt x="1053" y="404"/>
                    </a:lnTo>
                    <a:lnTo>
                      <a:pt x="1057" y="404"/>
                    </a:lnTo>
                    <a:lnTo>
                      <a:pt x="1061" y="402"/>
                    </a:lnTo>
                    <a:lnTo>
                      <a:pt x="1066" y="401"/>
                    </a:lnTo>
                    <a:lnTo>
                      <a:pt x="1069" y="400"/>
                    </a:lnTo>
                    <a:lnTo>
                      <a:pt x="1073" y="399"/>
                    </a:lnTo>
                    <a:lnTo>
                      <a:pt x="1077" y="398"/>
                    </a:lnTo>
                    <a:lnTo>
                      <a:pt x="1081" y="396"/>
                    </a:lnTo>
                    <a:lnTo>
                      <a:pt x="1084" y="394"/>
                    </a:lnTo>
                    <a:lnTo>
                      <a:pt x="1088" y="392"/>
                    </a:lnTo>
                    <a:lnTo>
                      <a:pt x="1091" y="390"/>
                    </a:lnTo>
                    <a:lnTo>
                      <a:pt x="1095" y="387"/>
                    </a:lnTo>
                    <a:lnTo>
                      <a:pt x="1097" y="385"/>
                    </a:lnTo>
                    <a:lnTo>
                      <a:pt x="1100" y="383"/>
                    </a:lnTo>
                    <a:lnTo>
                      <a:pt x="1104" y="380"/>
                    </a:lnTo>
                    <a:lnTo>
                      <a:pt x="1106" y="383"/>
                    </a:lnTo>
                    <a:lnTo>
                      <a:pt x="1110" y="385"/>
                    </a:lnTo>
                    <a:lnTo>
                      <a:pt x="1112" y="387"/>
                    </a:lnTo>
                    <a:lnTo>
                      <a:pt x="1116" y="390"/>
                    </a:lnTo>
                    <a:lnTo>
                      <a:pt x="1119" y="392"/>
                    </a:lnTo>
                    <a:lnTo>
                      <a:pt x="1123" y="394"/>
                    </a:lnTo>
                    <a:lnTo>
                      <a:pt x="1126" y="396"/>
                    </a:lnTo>
                    <a:lnTo>
                      <a:pt x="1130" y="398"/>
                    </a:lnTo>
                    <a:lnTo>
                      <a:pt x="1134" y="399"/>
                    </a:lnTo>
                    <a:lnTo>
                      <a:pt x="1138" y="400"/>
                    </a:lnTo>
                    <a:lnTo>
                      <a:pt x="1141" y="401"/>
                    </a:lnTo>
                    <a:lnTo>
                      <a:pt x="1146" y="402"/>
                    </a:lnTo>
                    <a:lnTo>
                      <a:pt x="1149" y="404"/>
                    </a:lnTo>
                    <a:lnTo>
                      <a:pt x="1154" y="404"/>
                    </a:lnTo>
                    <a:lnTo>
                      <a:pt x="1159" y="404"/>
                    </a:lnTo>
                    <a:lnTo>
                      <a:pt x="1163" y="405"/>
                    </a:lnTo>
                    <a:lnTo>
                      <a:pt x="1167" y="404"/>
                    </a:lnTo>
                    <a:lnTo>
                      <a:pt x="1171" y="404"/>
                    </a:lnTo>
                    <a:lnTo>
                      <a:pt x="1175" y="404"/>
                    </a:lnTo>
                    <a:lnTo>
                      <a:pt x="1180" y="402"/>
                    </a:lnTo>
                    <a:lnTo>
                      <a:pt x="1183" y="401"/>
                    </a:lnTo>
                    <a:lnTo>
                      <a:pt x="1187" y="400"/>
                    </a:lnTo>
                    <a:lnTo>
                      <a:pt x="1191" y="399"/>
                    </a:lnTo>
                    <a:lnTo>
                      <a:pt x="1195" y="398"/>
                    </a:lnTo>
                    <a:lnTo>
                      <a:pt x="1198" y="396"/>
                    </a:lnTo>
                    <a:lnTo>
                      <a:pt x="1202" y="394"/>
                    </a:lnTo>
                    <a:lnTo>
                      <a:pt x="1205" y="392"/>
                    </a:lnTo>
                    <a:lnTo>
                      <a:pt x="1209" y="390"/>
                    </a:lnTo>
                    <a:lnTo>
                      <a:pt x="1212" y="387"/>
                    </a:lnTo>
                    <a:lnTo>
                      <a:pt x="1214" y="385"/>
                    </a:lnTo>
                    <a:lnTo>
                      <a:pt x="1218" y="383"/>
                    </a:lnTo>
                    <a:lnTo>
                      <a:pt x="1221" y="380"/>
                    </a:lnTo>
                    <a:lnTo>
                      <a:pt x="1224" y="383"/>
                    </a:lnTo>
                    <a:lnTo>
                      <a:pt x="1227" y="385"/>
                    </a:lnTo>
                    <a:lnTo>
                      <a:pt x="1230" y="387"/>
                    </a:lnTo>
                    <a:lnTo>
                      <a:pt x="1233" y="390"/>
                    </a:lnTo>
                    <a:lnTo>
                      <a:pt x="1237" y="392"/>
                    </a:lnTo>
                    <a:lnTo>
                      <a:pt x="1240" y="394"/>
                    </a:lnTo>
                    <a:lnTo>
                      <a:pt x="1243" y="396"/>
                    </a:lnTo>
                    <a:lnTo>
                      <a:pt x="1247" y="398"/>
                    </a:lnTo>
                    <a:lnTo>
                      <a:pt x="1252" y="399"/>
                    </a:lnTo>
                    <a:lnTo>
                      <a:pt x="1255" y="400"/>
                    </a:lnTo>
                    <a:lnTo>
                      <a:pt x="1259" y="401"/>
                    </a:lnTo>
                    <a:lnTo>
                      <a:pt x="1263" y="402"/>
                    </a:lnTo>
                    <a:lnTo>
                      <a:pt x="1267" y="404"/>
                    </a:lnTo>
                    <a:lnTo>
                      <a:pt x="1271" y="404"/>
                    </a:lnTo>
                    <a:lnTo>
                      <a:pt x="1276" y="404"/>
                    </a:lnTo>
                    <a:lnTo>
                      <a:pt x="1281" y="405"/>
                    </a:lnTo>
                    <a:lnTo>
                      <a:pt x="1284" y="404"/>
                    </a:lnTo>
                    <a:lnTo>
                      <a:pt x="1289" y="404"/>
                    </a:lnTo>
                    <a:lnTo>
                      <a:pt x="1292" y="404"/>
                    </a:lnTo>
                    <a:lnTo>
                      <a:pt x="1297" y="402"/>
                    </a:lnTo>
                    <a:lnTo>
                      <a:pt x="1300" y="401"/>
                    </a:lnTo>
                    <a:lnTo>
                      <a:pt x="1304" y="400"/>
                    </a:lnTo>
                    <a:lnTo>
                      <a:pt x="1309" y="399"/>
                    </a:lnTo>
                    <a:lnTo>
                      <a:pt x="1312" y="398"/>
                    </a:lnTo>
                    <a:lnTo>
                      <a:pt x="1316" y="396"/>
                    </a:lnTo>
                    <a:lnTo>
                      <a:pt x="1319" y="394"/>
                    </a:lnTo>
                    <a:lnTo>
                      <a:pt x="1323" y="392"/>
                    </a:lnTo>
                    <a:lnTo>
                      <a:pt x="1326" y="390"/>
                    </a:lnTo>
                    <a:lnTo>
                      <a:pt x="1330" y="387"/>
                    </a:lnTo>
                    <a:lnTo>
                      <a:pt x="1332" y="385"/>
                    </a:lnTo>
                    <a:lnTo>
                      <a:pt x="1335" y="383"/>
                    </a:lnTo>
                    <a:lnTo>
                      <a:pt x="1339" y="380"/>
                    </a:lnTo>
                    <a:lnTo>
                      <a:pt x="1341" y="383"/>
                    </a:lnTo>
                    <a:lnTo>
                      <a:pt x="1345" y="385"/>
                    </a:lnTo>
                    <a:lnTo>
                      <a:pt x="1347" y="387"/>
                    </a:lnTo>
                    <a:lnTo>
                      <a:pt x="1350" y="390"/>
                    </a:lnTo>
                    <a:lnTo>
                      <a:pt x="1354" y="392"/>
                    </a:lnTo>
                    <a:lnTo>
                      <a:pt x="1357" y="394"/>
                    </a:lnTo>
                    <a:lnTo>
                      <a:pt x="1361" y="396"/>
                    </a:lnTo>
                    <a:lnTo>
                      <a:pt x="1364" y="398"/>
                    </a:lnTo>
                    <a:lnTo>
                      <a:pt x="1369" y="399"/>
                    </a:lnTo>
                    <a:lnTo>
                      <a:pt x="1373" y="400"/>
                    </a:lnTo>
                    <a:lnTo>
                      <a:pt x="1376" y="401"/>
                    </a:lnTo>
                    <a:lnTo>
                      <a:pt x="1381" y="402"/>
                    </a:lnTo>
                    <a:lnTo>
                      <a:pt x="1384" y="404"/>
                    </a:lnTo>
                    <a:lnTo>
                      <a:pt x="1389" y="404"/>
                    </a:lnTo>
                    <a:lnTo>
                      <a:pt x="1393" y="404"/>
                    </a:lnTo>
                    <a:lnTo>
                      <a:pt x="1398" y="405"/>
                    </a:lnTo>
                    <a:lnTo>
                      <a:pt x="1402" y="404"/>
                    </a:lnTo>
                    <a:lnTo>
                      <a:pt x="1406" y="404"/>
                    </a:lnTo>
                    <a:lnTo>
                      <a:pt x="1410" y="404"/>
                    </a:lnTo>
                    <a:lnTo>
                      <a:pt x="1414" y="402"/>
                    </a:lnTo>
                    <a:lnTo>
                      <a:pt x="1418" y="401"/>
                    </a:lnTo>
                    <a:lnTo>
                      <a:pt x="1421" y="400"/>
                    </a:lnTo>
                    <a:lnTo>
                      <a:pt x="1426" y="399"/>
                    </a:lnTo>
                    <a:lnTo>
                      <a:pt x="1430" y="398"/>
                    </a:lnTo>
                    <a:lnTo>
                      <a:pt x="1433" y="396"/>
                    </a:lnTo>
                    <a:lnTo>
                      <a:pt x="1436" y="394"/>
                    </a:lnTo>
                    <a:lnTo>
                      <a:pt x="1440" y="392"/>
                    </a:lnTo>
                    <a:lnTo>
                      <a:pt x="1443" y="390"/>
                    </a:lnTo>
                    <a:lnTo>
                      <a:pt x="1447" y="387"/>
                    </a:lnTo>
                    <a:lnTo>
                      <a:pt x="1449" y="385"/>
                    </a:lnTo>
                    <a:lnTo>
                      <a:pt x="1453" y="383"/>
                    </a:lnTo>
                    <a:lnTo>
                      <a:pt x="1456" y="380"/>
                    </a:lnTo>
                    <a:lnTo>
                      <a:pt x="1459" y="383"/>
                    </a:lnTo>
                    <a:lnTo>
                      <a:pt x="1462" y="385"/>
                    </a:lnTo>
                    <a:lnTo>
                      <a:pt x="1464" y="387"/>
                    </a:lnTo>
                    <a:lnTo>
                      <a:pt x="1468" y="390"/>
                    </a:lnTo>
                    <a:lnTo>
                      <a:pt x="1471" y="392"/>
                    </a:lnTo>
                    <a:lnTo>
                      <a:pt x="1475" y="394"/>
                    </a:lnTo>
                    <a:lnTo>
                      <a:pt x="1478" y="396"/>
                    </a:lnTo>
                    <a:lnTo>
                      <a:pt x="1482" y="398"/>
                    </a:lnTo>
                    <a:lnTo>
                      <a:pt x="1486" y="399"/>
                    </a:lnTo>
                    <a:lnTo>
                      <a:pt x="1490" y="400"/>
                    </a:lnTo>
                    <a:lnTo>
                      <a:pt x="1493" y="401"/>
                    </a:lnTo>
                    <a:lnTo>
                      <a:pt x="1498" y="402"/>
                    </a:lnTo>
                    <a:lnTo>
                      <a:pt x="1502" y="404"/>
                    </a:lnTo>
                    <a:lnTo>
                      <a:pt x="1506" y="404"/>
                    </a:lnTo>
                    <a:lnTo>
                      <a:pt x="1511" y="404"/>
                    </a:lnTo>
                    <a:lnTo>
                      <a:pt x="1516" y="405"/>
                    </a:lnTo>
                    <a:lnTo>
                      <a:pt x="1519" y="404"/>
                    </a:lnTo>
                    <a:lnTo>
                      <a:pt x="1524" y="404"/>
                    </a:lnTo>
                    <a:lnTo>
                      <a:pt x="1527" y="404"/>
                    </a:lnTo>
                    <a:lnTo>
                      <a:pt x="1532" y="402"/>
                    </a:lnTo>
                    <a:lnTo>
                      <a:pt x="1535" y="401"/>
                    </a:lnTo>
                    <a:lnTo>
                      <a:pt x="1539" y="400"/>
                    </a:lnTo>
                    <a:lnTo>
                      <a:pt x="1543" y="399"/>
                    </a:lnTo>
                    <a:lnTo>
                      <a:pt x="1547" y="398"/>
                    </a:lnTo>
                    <a:lnTo>
                      <a:pt x="1550" y="396"/>
                    </a:lnTo>
                    <a:lnTo>
                      <a:pt x="1554" y="394"/>
                    </a:lnTo>
                    <a:lnTo>
                      <a:pt x="1557" y="392"/>
                    </a:lnTo>
                    <a:lnTo>
                      <a:pt x="1561" y="390"/>
                    </a:lnTo>
                    <a:lnTo>
                      <a:pt x="1564" y="387"/>
                    </a:lnTo>
                    <a:lnTo>
                      <a:pt x="1567" y="385"/>
                    </a:lnTo>
                    <a:lnTo>
                      <a:pt x="1570" y="383"/>
                    </a:lnTo>
                    <a:lnTo>
                      <a:pt x="1574" y="380"/>
                    </a:lnTo>
                    <a:lnTo>
                      <a:pt x="1576" y="383"/>
                    </a:lnTo>
                    <a:lnTo>
                      <a:pt x="1579" y="385"/>
                    </a:lnTo>
                    <a:lnTo>
                      <a:pt x="1582" y="387"/>
                    </a:lnTo>
                    <a:lnTo>
                      <a:pt x="1585" y="390"/>
                    </a:lnTo>
                    <a:lnTo>
                      <a:pt x="1589" y="392"/>
                    </a:lnTo>
                    <a:lnTo>
                      <a:pt x="1592" y="394"/>
                    </a:lnTo>
                    <a:lnTo>
                      <a:pt x="1596" y="396"/>
                    </a:lnTo>
                    <a:lnTo>
                      <a:pt x="1599" y="398"/>
                    </a:lnTo>
                    <a:lnTo>
                      <a:pt x="1604" y="399"/>
                    </a:lnTo>
                    <a:lnTo>
                      <a:pt x="1607" y="400"/>
                    </a:lnTo>
                    <a:lnTo>
                      <a:pt x="1611" y="401"/>
                    </a:lnTo>
                    <a:lnTo>
                      <a:pt x="1616" y="402"/>
                    </a:lnTo>
                    <a:lnTo>
                      <a:pt x="1619" y="404"/>
                    </a:lnTo>
                    <a:lnTo>
                      <a:pt x="1624" y="404"/>
                    </a:lnTo>
                    <a:lnTo>
                      <a:pt x="1628" y="404"/>
                    </a:lnTo>
                    <a:lnTo>
                      <a:pt x="1633" y="405"/>
                    </a:lnTo>
                    <a:lnTo>
                      <a:pt x="1636" y="404"/>
                    </a:lnTo>
                    <a:lnTo>
                      <a:pt x="1641" y="404"/>
                    </a:lnTo>
                    <a:lnTo>
                      <a:pt x="1645" y="404"/>
                    </a:lnTo>
                    <a:lnTo>
                      <a:pt x="1649" y="402"/>
                    </a:lnTo>
                    <a:lnTo>
                      <a:pt x="1653" y="401"/>
                    </a:lnTo>
                    <a:lnTo>
                      <a:pt x="1656" y="400"/>
                    </a:lnTo>
                    <a:lnTo>
                      <a:pt x="1661" y="399"/>
                    </a:lnTo>
                    <a:lnTo>
                      <a:pt x="1664" y="398"/>
                    </a:lnTo>
                    <a:lnTo>
                      <a:pt x="1668" y="396"/>
                    </a:lnTo>
                    <a:lnTo>
                      <a:pt x="1671" y="394"/>
                    </a:lnTo>
                    <a:lnTo>
                      <a:pt x="1675" y="392"/>
                    </a:lnTo>
                    <a:lnTo>
                      <a:pt x="1678" y="390"/>
                    </a:lnTo>
                    <a:lnTo>
                      <a:pt x="1682" y="387"/>
                    </a:lnTo>
                    <a:lnTo>
                      <a:pt x="1684" y="385"/>
                    </a:lnTo>
                    <a:lnTo>
                      <a:pt x="1688" y="383"/>
                    </a:lnTo>
                    <a:lnTo>
                      <a:pt x="1691" y="380"/>
                    </a:lnTo>
                    <a:lnTo>
                      <a:pt x="1693" y="383"/>
                    </a:lnTo>
                    <a:lnTo>
                      <a:pt x="1697" y="385"/>
                    </a:lnTo>
                    <a:lnTo>
                      <a:pt x="1700" y="387"/>
                    </a:lnTo>
                    <a:lnTo>
                      <a:pt x="1704" y="390"/>
                    </a:lnTo>
                    <a:lnTo>
                      <a:pt x="1707" y="392"/>
                    </a:lnTo>
                    <a:lnTo>
                      <a:pt x="1711" y="394"/>
                    </a:lnTo>
                    <a:lnTo>
                      <a:pt x="1714" y="396"/>
                    </a:lnTo>
                    <a:lnTo>
                      <a:pt x="1718" y="398"/>
                    </a:lnTo>
                    <a:lnTo>
                      <a:pt x="1722" y="399"/>
                    </a:lnTo>
                    <a:lnTo>
                      <a:pt x="1726" y="400"/>
                    </a:lnTo>
                    <a:lnTo>
                      <a:pt x="1729" y="401"/>
                    </a:lnTo>
                    <a:lnTo>
                      <a:pt x="1734" y="402"/>
                    </a:lnTo>
                    <a:lnTo>
                      <a:pt x="1738" y="404"/>
                    </a:lnTo>
                    <a:lnTo>
                      <a:pt x="1742" y="404"/>
                    </a:lnTo>
                    <a:lnTo>
                      <a:pt x="1747" y="404"/>
                    </a:lnTo>
                    <a:lnTo>
                      <a:pt x="1752" y="405"/>
                    </a:lnTo>
                    <a:lnTo>
                      <a:pt x="1754" y="405"/>
                    </a:lnTo>
                    <a:lnTo>
                      <a:pt x="1769" y="404"/>
                    </a:lnTo>
                    <a:lnTo>
                      <a:pt x="1784" y="400"/>
                    </a:lnTo>
                    <a:lnTo>
                      <a:pt x="1799" y="396"/>
                    </a:lnTo>
                    <a:lnTo>
                      <a:pt x="1813" y="389"/>
                    </a:lnTo>
                    <a:lnTo>
                      <a:pt x="1827" y="380"/>
                    </a:lnTo>
                    <a:lnTo>
                      <a:pt x="1840" y="370"/>
                    </a:lnTo>
                    <a:lnTo>
                      <a:pt x="1852" y="358"/>
                    </a:lnTo>
                    <a:lnTo>
                      <a:pt x="1862" y="346"/>
                    </a:lnTo>
                    <a:lnTo>
                      <a:pt x="1872" y="332"/>
                    </a:lnTo>
                    <a:lnTo>
                      <a:pt x="1882" y="315"/>
                    </a:lnTo>
                    <a:lnTo>
                      <a:pt x="1889" y="299"/>
                    </a:lnTo>
                    <a:lnTo>
                      <a:pt x="1896" y="282"/>
                    </a:lnTo>
                    <a:lnTo>
                      <a:pt x="1900" y="263"/>
                    </a:lnTo>
                    <a:lnTo>
                      <a:pt x="1905" y="244"/>
                    </a:lnTo>
                    <a:lnTo>
                      <a:pt x="1907" y="224"/>
                    </a:lnTo>
                    <a:lnTo>
                      <a:pt x="1908" y="204"/>
                    </a:lnTo>
                    <a:lnTo>
                      <a:pt x="1907" y="183"/>
                    </a:lnTo>
                    <a:lnTo>
                      <a:pt x="1905" y="162"/>
                    </a:lnTo>
                    <a:lnTo>
                      <a:pt x="1900" y="143"/>
                    </a:lnTo>
                    <a:lnTo>
                      <a:pt x="1896" y="124"/>
                    </a:lnTo>
                    <a:lnTo>
                      <a:pt x="1889" y="107"/>
                    </a:lnTo>
                    <a:lnTo>
                      <a:pt x="1882" y="90"/>
                    </a:lnTo>
                    <a:lnTo>
                      <a:pt x="1872" y="74"/>
                    </a:lnTo>
                    <a:lnTo>
                      <a:pt x="1862" y="60"/>
                    </a:lnTo>
                    <a:lnTo>
                      <a:pt x="1852" y="48"/>
                    </a:lnTo>
                    <a:lnTo>
                      <a:pt x="1840" y="36"/>
                    </a:lnTo>
                    <a:lnTo>
                      <a:pt x="1827" y="25"/>
                    </a:lnTo>
                    <a:lnTo>
                      <a:pt x="1813" y="17"/>
                    </a:lnTo>
                    <a:lnTo>
                      <a:pt x="1799" y="10"/>
                    </a:lnTo>
                    <a:lnTo>
                      <a:pt x="1784" y="6"/>
                    </a:lnTo>
                    <a:lnTo>
                      <a:pt x="1769" y="2"/>
                    </a:lnTo>
                    <a:lnTo>
                      <a:pt x="1754" y="2"/>
                    </a:lnTo>
                    <a:lnTo>
                      <a:pt x="1752" y="2"/>
                    </a:lnTo>
                    <a:lnTo>
                      <a:pt x="1747" y="2"/>
                    </a:lnTo>
                    <a:lnTo>
                      <a:pt x="1742" y="2"/>
                    </a:lnTo>
                    <a:lnTo>
                      <a:pt x="1738" y="2"/>
                    </a:lnTo>
                    <a:lnTo>
                      <a:pt x="1734" y="3"/>
                    </a:lnTo>
                    <a:lnTo>
                      <a:pt x="1729" y="5"/>
                    </a:lnTo>
                    <a:lnTo>
                      <a:pt x="1726" y="6"/>
                    </a:lnTo>
                    <a:lnTo>
                      <a:pt x="1722" y="7"/>
                    </a:lnTo>
                    <a:lnTo>
                      <a:pt x="1718" y="8"/>
                    </a:lnTo>
                    <a:lnTo>
                      <a:pt x="1714" y="9"/>
                    </a:lnTo>
                    <a:lnTo>
                      <a:pt x="1711" y="12"/>
                    </a:lnTo>
                    <a:lnTo>
                      <a:pt x="1707" y="14"/>
                    </a:lnTo>
                    <a:lnTo>
                      <a:pt x="1704" y="15"/>
                    </a:lnTo>
                    <a:lnTo>
                      <a:pt x="1700" y="17"/>
                    </a:lnTo>
                    <a:lnTo>
                      <a:pt x="1697" y="20"/>
                    </a:lnTo>
                    <a:lnTo>
                      <a:pt x="1693" y="22"/>
                    </a:lnTo>
                    <a:lnTo>
                      <a:pt x="1691" y="25"/>
                    </a:lnTo>
                    <a:lnTo>
                      <a:pt x="1688" y="22"/>
                    </a:lnTo>
                    <a:lnTo>
                      <a:pt x="1684" y="20"/>
                    </a:lnTo>
                    <a:lnTo>
                      <a:pt x="1682" y="17"/>
                    </a:lnTo>
                    <a:lnTo>
                      <a:pt x="1678" y="15"/>
                    </a:lnTo>
                    <a:lnTo>
                      <a:pt x="1675" y="14"/>
                    </a:lnTo>
                    <a:lnTo>
                      <a:pt x="1671" y="12"/>
                    </a:lnTo>
                    <a:lnTo>
                      <a:pt x="1668" y="9"/>
                    </a:lnTo>
                    <a:lnTo>
                      <a:pt x="1664" y="8"/>
                    </a:lnTo>
                    <a:lnTo>
                      <a:pt x="1661" y="7"/>
                    </a:lnTo>
                    <a:lnTo>
                      <a:pt x="1656" y="6"/>
                    </a:lnTo>
                    <a:lnTo>
                      <a:pt x="1653" y="5"/>
                    </a:lnTo>
                    <a:lnTo>
                      <a:pt x="1649" y="3"/>
                    </a:lnTo>
                    <a:lnTo>
                      <a:pt x="1645" y="2"/>
                    </a:lnTo>
                    <a:lnTo>
                      <a:pt x="1641" y="2"/>
                    </a:lnTo>
                    <a:lnTo>
                      <a:pt x="1636" y="2"/>
                    </a:lnTo>
                    <a:lnTo>
                      <a:pt x="1633" y="2"/>
                    </a:lnTo>
                    <a:lnTo>
                      <a:pt x="1628" y="2"/>
                    </a:lnTo>
                    <a:lnTo>
                      <a:pt x="1624" y="2"/>
                    </a:lnTo>
                    <a:lnTo>
                      <a:pt x="1619" y="2"/>
                    </a:lnTo>
                    <a:lnTo>
                      <a:pt x="1616" y="3"/>
                    </a:lnTo>
                    <a:lnTo>
                      <a:pt x="1611" y="5"/>
                    </a:lnTo>
                    <a:lnTo>
                      <a:pt x="1607" y="6"/>
                    </a:lnTo>
                    <a:lnTo>
                      <a:pt x="1604" y="7"/>
                    </a:lnTo>
                    <a:lnTo>
                      <a:pt x="1599" y="8"/>
                    </a:lnTo>
                    <a:lnTo>
                      <a:pt x="1596" y="9"/>
                    </a:lnTo>
                    <a:lnTo>
                      <a:pt x="1592" y="12"/>
                    </a:lnTo>
                    <a:lnTo>
                      <a:pt x="1589" y="14"/>
                    </a:lnTo>
                    <a:lnTo>
                      <a:pt x="1585" y="15"/>
                    </a:lnTo>
                    <a:lnTo>
                      <a:pt x="1582" y="17"/>
                    </a:lnTo>
                    <a:lnTo>
                      <a:pt x="1579" y="20"/>
                    </a:lnTo>
                    <a:lnTo>
                      <a:pt x="1576" y="22"/>
                    </a:lnTo>
                    <a:lnTo>
                      <a:pt x="1574" y="25"/>
                    </a:lnTo>
                    <a:lnTo>
                      <a:pt x="1570" y="22"/>
                    </a:lnTo>
                    <a:lnTo>
                      <a:pt x="1567" y="20"/>
                    </a:lnTo>
                    <a:lnTo>
                      <a:pt x="1564" y="17"/>
                    </a:lnTo>
                    <a:lnTo>
                      <a:pt x="1561" y="15"/>
                    </a:lnTo>
                    <a:lnTo>
                      <a:pt x="1557" y="14"/>
                    </a:lnTo>
                    <a:lnTo>
                      <a:pt x="1554" y="12"/>
                    </a:lnTo>
                    <a:lnTo>
                      <a:pt x="1550" y="9"/>
                    </a:lnTo>
                    <a:lnTo>
                      <a:pt x="1547" y="8"/>
                    </a:lnTo>
                    <a:lnTo>
                      <a:pt x="1543" y="7"/>
                    </a:lnTo>
                    <a:lnTo>
                      <a:pt x="1539" y="6"/>
                    </a:lnTo>
                    <a:lnTo>
                      <a:pt x="1535" y="5"/>
                    </a:lnTo>
                    <a:lnTo>
                      <a:pt x="1532" y="3"/>
                    </a:lnTo>
                    <a:lnTo>
                      <a:pt x="1527" y="2"/>
                    </a:lnTo>
                    <a:lnTo>
                      <a:pt x="1524" y="2"/>
                    </a:lnTo>
                    <a:lnTo>
                      <a:pt x="1519" y="2"/>
                    </a:lnTo>
                    <a:lnTo>
                      <a:pt x="1516" y="2"/>
                    </a:lnTo>
                    <a:lnTo>
                      <a:pt x="1511" y="2"/>
                    </a:lnTo>
                    <a:lnTo>
                      <a:pt x="1506" y="2"/>
                    </a:lnTo>
                    <a:lnTo>
                      <a:pt x="1502" y="2"/>
                    </a:lnTo>
                    <a:lnTo>
                      <a:pt x="1498" y="3"/>
                    </a:lnTo>
                    <a:lnTo>
                      <a:pt x="1493" y="5"/>
                    </a:lnTo>
                    <a:lnTo>
                      <a:pt x="1490" y="6"/>
                    </a:lnTo>
                    <a:lnTo>
                      <a:pt x="1486" y="7"/>
                    </a:lnTo>
                    <a:lnTo>
                      <a:pt x="1482" y="8"/>
                    </a:lnTo>
                    <a:lnTo>
                      <a:pt x="1478" y="9"/>
                    </a:lnTo>
                    <a:lnTo>
                      <a:pt x="1475" y="12"/>
                    </a:lnTo>
                    <a:lnTo>
                      <a:pt x="1471" y="14"/>
                    </a:lnTo>
                    <a:lnTo>
                      <a:pt x="1468" y="15"/>
                    </a:lnTo>
                    <a:lnTo>
                      <a:pt x="1464" y="17"/>
                    </a:lnTo>
                    <a:lnTo>
                      <a:pt x="1462" y="20"/>
                    </a:lnTo>
                    <a:lnTo>
                      <a:pt x="1459" y="22"/>
                    </a:lnTo>
                    <a:lnTo>
                      <a:pt x="1456" y="25"/>
                    </a:lnTo>
                    <a:lnTo>
                      <a:pt x="1453" y="22"/>
                    </a:lnTo>
                    <a:lnTo>
                      <a:pt x="1449" y="20"/>
                    </a:lnTo>
                    <a:lnTo>
                      <a:pt x="1447" y="17"/>
                    </a:lnTo>
                    <a:lnTo>
                      <a:pt x="1443" y="15"/>
                    </a:lnTo>
                    <a:lnTo>
                      <a:pt x="1440" y="14"/>
                    </a:lnTo>
                    <a:lnTo>
                      <a:pt x="1436" y="12"/>
                    </a:lnTo>
                    <a:lnTo>
                      <a:pt x="1433" y="9"/>
                    </a:lnTo>
                    <a:lnTo>
                      <a:pt x="1430" y="8"/>
                    </a:lnTo>
                    <a:lnTo>
                      <a:pt x="1426" y="7"/>
                    </a:lnTo>
                    <a:lnTo>
                      <a:pt x="1421" y="6"/>
                    </a:lnTo>
                    <a:lnTo>
                      <a:pt x="1418" y="5"/>
                    </a:lnTo>
                    <a:lnTo>
                      <a:pt x="1414" y="3"/>
                    </a:lnTo>
                    <a:lnTo>
                      <a:pt x="1410" y="2"/>
                    </a:lnTo>
                    <a:lnTo>
                      <a:pt x="1406" y="2"/>
                    </a:lnTo>
                    <a:lnTo>
                      <a:pt x="1402" y="2"/>
                    </a:lnTo>
                    <a:lnTo>
                      <a:pt x="1398" y="2"/>
                    </a:lnTo>
                    <a:lnTo>
                      <a:pt x="1393" y="2"/>
                    </a:lnTo>
                    <a:lnTo>
                      <a:pt x="1389" y="2"/>
                    </a:lnTo>
                    <a:lnTo>
                      <a:pt x="1384" y="2"/>
                    </a:lnTo>
                    <a:lnTo>
                      <a:pt x="1381" y="3"/>
                    </a:lnTo>
                    <a:lnTo>
                      <a:pt x="1376" y="5"/>
                    </a:lnTo>
                    <a:lnTo>
                      <a:pt x="1373" y="6"/>
                    </a:lnTo>
                    <a:lnTo>
                      <a:pt x="1369" y="7"/>
                    </a:lnTo>
                    <a:lnTo>
                      <a:pt x="1364" y="8"/>
                    </a:lnTo>
                    <a:lnTo>
                      <a:pt x="1361" y="9"/>
                    </a:lnTo>
                    <a:lnTo>
                      <a:pt x="1357" y="12"/>
                    </a:lnTo>
                    <a:lnTo>
                      <a:pt x="1354" y="14"/>
                    </a:lnTo>
                    <a:lnTo>
                      <a:pt x="1350" y="15"/>
                    </a:lnTo>
                    <a:lnTo>
                      <a:pt x="1347" y="17"/>
                    </a:lnTo>
                    <a:lnTo>
                      <a:pt x="1345" y="20"/>
                    </a:lnTo>
                    <a:lnTo>
                      <a:pt x="1341" y="22"/>
                    </a:lnTo>
                    <a:lnTo>
                      <a:pt x="1339" y="25"/>
                    </a:lnTo>
                    <a:lnTo>
                      <a:pt x="1335" y="22"/>
                    </a:lnTo>
                    <a:lnTo>
                      <a:pt x="1332" y="20"/>
                    </a:lnTo>
                    <a:lnTo>
                      <a:pt x="1330" y="17"/>
                    </a:lnTo>
                    <a:lnTo>
                      <a:pt x="1326" y="15"/>
                    </a:lnTo>
                    <a:lnTo>
                      <a:pt x="1323" y="14"/>
                    </a:lnTo>
                    <a:lnTo>
                      <a:pt x="1319" y="12"/>
                    </a:lnTo>
                    <a:lnTo>
                      <a:pt x="1316" y="9"/>
                    </a:lnTo>
                    <a:lnTo>
                      <a:pt x="1312" y="8"/>
                    </a:lnTo>
                    <a:lnTo>
                      <a:pt x="1309" y="7"/>
                    </a:lnTo>
                    <a:lnTo>
                      <a:pt x="1304" y="6"/>
                    </a:lnTo>
                    <a:lnTo>
                      <a:pt x="1300" y="5"/>
                    </a:lnTo>
                    <a:lnTo>
                      <a:pt x="1297" y="3"/>
                    </a:lnTo>
                    <a:lnTo>
                      <a:pt x="1292" y="2"/>
                    </a:lnTo>
                    <a:lnTo>
                      <a:pt x="1289" y="2"/>
                    </a:lnTo>
                    <a:lnTo>
                      <a:pt x="1284" y="2"/>
                    </a:lnTo>
                    <a:lnTo>
                      <a:pt x="1281" y="2"/>
                    </a:lnTo>
                    <a:lnTo>
                      <a:pt x="1276" y="2"/>
                    </a:lnTo>
                    <a:lnTo>
                      <a:pt x="1271" y="2"/>
                    </a:lnTo>
                    <a:lnTo>
                      <a:pt x="1267" y="2"/>
                    </a:lnTo>
                    <a:lnTo>
                      <a:pt x="1263" y="3"/>
                    </a:lnTo>
                    <a:lnTo>
                      <a:pt x="1259" y="5"/>
                    </a:lnTo>
                    <a:lnTo>
                      <a:pt x="1255" y="6"/>
                    </a:lnTo>
                    <a:lnTo>
                      <a:pt x="1252" y="7"/>
                    </a:lnTo>
                    <a:lnTo>
                      <a:pt x="1247" y="8"/>
                    </a:lnTo>
                    <a:lnTo>
                      <a:pt x="1243" y="9"/>
                    </a:lnTo>
                    <a:lnTo>
                      <a:pt x="1240" y="12"/>
                    </a:lnTo>
                    <a:lnTo>
                      <a:pt x="1237" y="14"/>
                    </a:lnTo>
                    <a:lnTo>
                      <a:pt x="1233" y="15"/>
                    </a:lnTo>
                    <a:lnTo>
                      <a:pt x="1230" y="17"/>
                    </a:lnTo>
                    <a:lnTo>
                      <a:pt x="1227" y="20"/>
                    </a:lnTo>
                    <a:lnTo>
                      <a:pt x="1224" y="22"/>
                    </a:lnTo>
                    <a:lnTo>
                      <a:pt x="1221" y="25"/>
                    </a:lnTo>
                    <a:lnTo>
                      <a:pt x="1218" y="22"/>
                    </a:lnTo>
                    <a:lnTo>
                      <a:pt x="1214" y="20"/>
                    </a:lnTo>
                    <a:lnTo>
                      <a:pt x="1212" y="17"/>
                    </a:lnTo>
                    <a:lnTo>
                      <a:pt x="1209" y="15"/>
                    </a:lnTo>
                    <a:lnTo>
                      <a:pt x="1205" y="14"/>
                    </a:lnTo>
                    <a:lnTo>
                      <a:pt x="1202" y="12"/>
                    </a:lnTo>
                    <a:lnTo>
                      <a:pt x="1198" y="9"/>
                    </a:lnTo>
                    <a:lnTo>
                      <a:pt x="1195" y="8"/>
                    </a:lnTo>
                    <a:lnTo>
                      <a:pt x="1191" y="7"/>
                    </a:lnTo>
                    <a:lnTo>
                      <a:pt x="1187" y="6"/>
                    </a:lnTo>
                    <a:lnTo>
                      <a:pt x="1183" y="5"/>
                    </a:lnTo>
                    <a:lnTo>
                      <a:pt x="1180" y="3"/>
                    </a:lnTo>
                    <a:lnTo>
                      <a:pt x="1175" y="2"/>
                    </a:lnTo>
                    <a:lnTo>
                      <a:pt x="1171" y="2"/>
                    </a:lnTo>
                    <a:lnTo>
                      <a:pt x="1167" y="2"/>
                    </a:lnTo>
                    <a:lnTo>
                      <a:pt x="1163" y="2"/>
                    </a:lnTo>
                    <a:lnTo>
                      <a:pt x="1159" y="2"/>
                    </a:lnTo>
                    <a:lnTo>
                      <a:pt x="1154" y="2"/>
                    </a:lnTo>
                    <a:lnTo>
                      <a:pt x="1149" y="2"/>
                    </a:lnTo>
                    <a:lnTo>
                      <a:pt x="1146" y="3"/>
                    </a:lnTo>
                    <a:lnTo>
                      <a:pt x="1141" y="5"/>
                    </a:lnTo>
                    <a:lnTo>
                      <a:pt x="1138" y="6"/>
                    </a:lnTo>
                    <a:lnTo>
                      <a:pt x="1134" y="7"/>
                    </a:lnTo>
                    <a:lnTo>
                      <a:pt x="1130" y="8"/>
                    </a:lnTo>
                    <a:lnTo>
                      <a:pt x="1126" y="9"/>
                    </a:lnTo>
                    <a:lnTo>
                      <a:pt x="1123" y="12"/>
                    </a:lnTo>
                    <a:lnTo>
                      <a:pt x="1119" y="14"/>
                    </a:lnTo>
                    <a:lnTo>
                      <a:pt x="1116" y="15"/>
                    </a:lnTo>
                    <a:lnTo>
                      <a:pt x="1112" y="17"/>
                    </a:lnTo>
                    <a:lnTo>
                      <a:pt x="1110" y="20"/>
                    </a:lnTo>
                    <a:lnTo>
                      <a:pt x="1106" y="22"/>
                    </a:lnTo>
                    <a:lnTo>
                      <a:pt x="1104" y="25"/>
                    </a:lnTo>
                    <a:lnTo>
                      <a:pt x="1100" y="22"/>
                    </a:lnTo>
                    <a:lnTo>
                      <a:pt x="1097" y="20"/>
                    </a:lnTo>
                    <a:lnTo>
                      <a:pt x="1095" y="17"/>
                    </a:lnTo>
                    <a:lnTo>
                      <a:pt x="1091" y="15"/>
                    </a:lnTo>
                    <a:lnTo>
                      <a:pt x="1088" y="14"/>
                    </a:lnTo>
                    <a:lnTo>
                      <a:pt x="1084" y="12"/>
                    </a:lnTo>
                    <a:lnTo>
                      <a:pt x="1081" y="9"/>
                    </a:lnTo>
                    <a:lnTo>
                      <a:pt x="1077" y="8"/>
                    </a:lnTo>
                    <a:lnTo>
                      <a:pt x="1073" y="7"/>
                    </a:lnTo>
                    <a:lnTo>
                      <a:pt x="1069" y="6"/>
                    </a:lnTo>
                    <a:lnTo>
                      <a:pt x="1066" y="5"/>
                    </a:lnTo>
                    <a:lnTo>
                      <a:pt x="1061" y="3"/>
                    </a:lnTo>
                    <a:lnTo>
                      <a:pt x="1057" y="2"/>
                    </a:lnTo>
                    <a:lnTo>
                      <a:pt x="1053" y="2"/>
                    </a:lnTo>
                    <a:lnTo>
                      <a:pt x="1048" y="2"/>
                    </a:lnTo>
                    <a:lnTo>
                      <a:pt x="1045" y="2"/>
                    </a:lnTo>
                    <a:lnTo>
                      <a:pt x="1040" y="2"/>
                    </a:lnTo>
                    <a:lnTo>
                      <a:pt x="1035" y="2"/>
                    </a:lnTo>
                    <a:lnTo>
                      <a:pt x="1031" y="2"/>
                    </a:lnTo>
                    <a:lnTo>
                      <a:pt x="1027" y="3"/>
                    </a:lnTo>
                    <a:lnTo>
                      <a:pt x="1023" y="5"/>
                    </a:lnTo>
                    <a:lnTo>
                      <a:pt x="1019" y="6"/>
                    </a:lnTo>
                    <a:lnTo>
                      <a:pt x="1016" y="7"/>
                    </a:lnTo>
                    <a:lnTo>
                      <a:pt x="1011" y="8"/>
                    </a:lnTo>
                    <a:lnTo>
                      <a:pt x="1007" y="9"/>
                    </a:lnTo>
                    <a:lnTo>
                      <a:pt x="1004" y="12"/>
                    </a:lnTo>
                    <a:lnTo>
                      <a:pt x="1001" y="14"/>
                    </a:lnTo>
                    <a:lnTo>
                      <a:pt x="997" y="15"/>
                    </a:lnTo>
                    <a:lnTo>
                      <a:pt x="994" y="17"/>
                    </a:lnTo>
                    <a:lnTo>
                      <a:pt x="991" y="20"/>
                    </a:lnTo>
                    <a:lnTo>
                      <a:pt x="988" y="22"/>
                    </a:lnTo>
                    <a:lnTo>
                      <a:pt x="985" y="25"/>
                    </a:lnTo>
                    <a:lnTo>
                      <a:pt x="988" y="23"/>
                    </a:lnTo>
                    <a:close/>
                  </a:path>
                </a:pathLst>
              </a:custGeom>
              <a:solidFill>
                <a:srgbClr val="537EB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grpSp>
            <p:nvGrpSpPr>
              <p:cNvPr id="5130" name="Group 10">
                <a:extLst>
                  <a:ext uri="{FF2B5EF4-FFF2-40B4-BE49-F238E27FC236}">
                    <a16:creationId xmlns:a16="http://schemas.microsoft.com/office/drawing/2014/main" id="{FE5B95C0-0BCB-4F40-92A4-62620E3CFE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0" y="1344"/>
                <a:ext cx="488" cy="2160"/>
                <a:chOff x="1000" y="1344"/>
                <a:chExt cx="488" cy="2160"/>
              </a:xfrm>
            </p:grpSpPr>
            <p:sp>
              <p:nvSpPr>
                <p:cNvPr id="5131" name="Oval 11">
                  <a:extLst>
                    <a:ext uri="{FF2B5EF4-FFF2-40B4-BE49-F238E27FC236}">
                      <a16:creationId xmlns:a16="http://schemas.microsoft.com/office/drawing/2014/main" id="{E4823A25-581D-441A-AA4F-2A8E80A92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344"/>
                  <a:ext cx="336" cy="336"/>
                </a:xfrm>
                <a:prstGeom prst="ellipse">
                  <a:avLst/>
                </a:prstGeom>
                <a:noFill/>
                <a:ln w="38100">
                  <a:solidFill>
                    <a:srgbClr val="A5002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MX"/>
                </a:p>
              </p:txBody>
            </p:sp>
            <p:sp>
              <p:nvSpPr>
                <p:cNvPr id="5132" name="Line 12">
                  <a:extLst>
                    <a:ext uri="{FF2B5EF4-FFF2-40B4-BE49-F238E27FC236}">
                      <a16:creationId xmlns:a16="http://schemas.microsoft.com/office/drawing/2014/main" id="{B8690DDF-6589-49CA-9508-48C62DF9B5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00" y="1680"/>
                  <a:ext cx="296" cy="1824"/>
                </a:xfrm>
                <a:prstGeom prst="line">
                  <a:avLst/>
                </a:prstGeom>
                <a:noFill/>
                <a:ln w="38100">
                  <a:solidFill>
                    <a:srgbClr val="A5002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</p:grpSp>
        <p:sp>
          <p:nvSpPr>
            <p:cNvPr id="5133" name="Text Box 13">
              <a:extLst>
                <a:ext uri="{FF2B5EF4-FFF2-40B4-BE49-F238E27FC236}">
                  <a16:creationId xmlns:a16="http://schemas.microsoft.com/office/drawing/2014/main" id="{C2967D7B-6DFC-4F7D-A570-6827CD800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3838"/>
              <a:ext cx="99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110000"/>
                </a:lnSpc>
                <a:spcBef>
                  <a:spcPct val="50000"/>
                </a:spcBef>
              </a:pPr>
              <a:r>
                <a:rPr lang="es-ES" altLang="es-MX" sz="2000" dirty="0">
                  <a:solidFill>
                    <a:srgbClr val="A50021"/>
                  </a:solidFill>
                  <a:latin typeface="Verdana" panose="020B0604030504040204" pitchFamily="34" charset="0"/>
                </a:rPr>
                <a:t>23 pares</a:t>
              </a:r>
            </a:p>
          </p:txBody>
        </p:sp>
      </p:grpSp>
      <p:grpSp>
        <p:nvGrpSpPr>
          <p:cNvPr id="5134" name="Group 14">
            <a:extLst>
              <a:ext uri="{FF2B5EF4-FFF2-40B4-BE49-F238E27FC236}">
                <a16:creationId xmlns:a16="http://schemas.microsoft.com/office/drawing/2014/main" id="{7C320C70-3333-4965-ADB0-07A1B7C77C61}"/>
              </a:ext>
            </a:extLst>
          </p:cNvPr>
          <p:cNvGrpSpPr>
            <a:grpSpLocks/>
          </p:cNvGrpSpPr>
          <p:nvPr/>
        </p:nvGrpSpPr>
        <p:grpSpPr bwMode="auto">
          <a:xfrm>
            <a:off x="3503614" y="4789488"/>
            <a:ext cx="6364287" cy="1447800"/>
            <a:chOff x="1247" y="3017"/>
            <a:chExt cx="4009" cy="912"/>
          </a:xfrm>
        </p:grpSpPr>
        <p:grpSp>
          <p:nvGrpSpPr>
            <p:cNvPr id="5135" name="Group 15">
              <a:extLst>
                <a:ext uri="{FF2B5EF4-FFF2-40B4-BE49-F238E27FC236}">
                  <a16:creationId xmlns:a16="http://schemas.microsoft.com/office/drawing/2014/main" id="{319F65BF-6720-4DAD-9C89-6635ECB96E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3017"/>
              <a:ext cx="3912" cy="912"/>
              <a:chOff x="1344" y="2832"/>
              <a:chExt cx="3912" cy="912"/>
            </a:xfrm>
          </p:grpSpPr>
          <p:grpSp>
            <p:nvGrpSpPr>
              <p:cNvPr id="5136" name="Group 16">
                <a:extLst>
                  <a:ext uri="{FF2B5EF4-FFF2-40B4-BE49-F238E27FC236}">
                    <a16:creationId xmlns:a16="http://schemas.microsoft.com/office/drawing/2014/main" id="{8E625A1B-255F-45EF-9062-139DE16B4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6" y="2832"/>
                <a:ext cx="3480" cy="912"/>
                <a:chOff x="1898" y="1558"/>
                <a:chExt cx="3480" cy="912"/>
              </a:xfrm>
            </p:grpSpPr>
            <p:sp>
              <p:nvSpPr>
                <p:cNvPr id="5137" name="Freeform 17">
                  <a:extLst>
                    <a:ext uri="{FF2B5EF4-FFF2-40B4-BE49-F238E27FC236}">
                      <a16:creationId xmlns:a16="http://schemas.microsoft.com/office/drawing/2014/main" id="{BA444C9A-6770-4E8A-8C0A-1EFC0281FE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" y="1583"/>
                  <a:ext cx="53" cy="259"/>
                </a:xfrm>
                <a:custGeom>
                  <a:avLst/>
                  <a:gdLst>
                    <a:gd name="T0" fmla="*/ 0 w 212"/>
                    <a:gd name="T1" fmla="*/ 1026 h 1039"/>
                    <a:gd name="T2" fmla="*/ 5 w 212"/>
                    <a:gd name="T3" fmla="*/ 1005 h 1039"/>
                    <a:gd name="T4" fmla="*/ 13 w 212"/>
                    <a:gd name="T5" fmla="*/ 986 h 1039"/>
                    <a:gd name="T6" fmla="*/ 23 w 212"/>
                    <a:gd name="T7" fmla="*/ 969 h 1039"/>
                    <a:gd name="T8" fmla="*/ 38 w 212"/>
                    <a:gd name="T9" fmla="*/ 955 h 1039"/>
                    <a:gd name="T10" fmla="*/ 55 w 212"/>
                    <a:gd name="T11" fmla="*/ 943 h 1039"/>
                    <a:gd name="T12" fmla="*/ 74 w 212"/>
                    <a:gd name="T13" fmla="*/ 936 h 1039"/>
                    <a:gd name="T14" fmla="*/ 94 w 212"/>
                    <a:gd name="T15" fmla="*/ 932 h 1039"/>
                    <a:gd name="T16" fmla="*/ 116 w 212"/>
                    <a:gd name="T17" fmla="*/ 932 h 1039"/>
                    <a:gd name="T18" fmla="*/ 137 w 212"/>
                    <a:gd name="T19" fmla="*/ 936 h 1039"/>
                    <a:gd name="T20" fmla="*/ 156 w 212"/>
                    <a:gd name="T21" fmla="*/ 945 h 1039"/>
                    <a:gd name="T22" fmla="*/ 173 w 212"/>
                    <a:gd name="T23" fmla="*/ 956 h 1039"/>
                    <a:gd name="T24" fmla="*/ 187 w 212"/>
                    <a:gd name="T25" fmla="*/ 970 h 1039"/>
                    <a:gd name="T26" fmla="*/ 199 w 212"/>
                    <a:gd name="T27" fmla="*/ 987 h 1039"/>
                    <a:gd name="T28" fmla="*/ 206 w 212"/>
                    <a:gd name="T29" fmla="*/ 1006 h 1039"/>
                    <a:gd name="T30" fmla="*/ 211 w 212"/>
                    <a:gd name="T31" fmla="*/ 1027 h 1039"/>
                    <a:gd name="T32" fmla="*/ 212 w 212"/>
                    <a:gd name="T33" fmla="*/ 87 h 1039"/>
                    <a:gd name="T34" fmla="*/ 211 w 212"/>
                    <a:gd name="T35" fmla="*/ 94 h 1039"/>
                    <a:gd name="T36" fmla="*/ 206 w 212"/>
                    <a:gd name="T37" fmla="*/ 75 h 1039"/>
                    <a:gd name="T38" fmla="*/ 199 w 212"/>
                    <a:gd name="T39" fmla="*/ 55 h 1039"/>
                    <a:gd name="T40" fmla="*/ 187 w 212"/>
                    <a:gd name="T41" fmla="*/ 39 h 1039"/>
                    <a:gd name="T42" fmla="*/ 173 w 212"/>
                    <a:gd name="T43" fmla="*/ 24 h 1039"/>
                    <a:gd name="T44" fmla="*/ 156 w 212"/>
                    <a:gd name="T45" fmla="*/ 13 h 1039"/>
                    <a:gd name="T46" fmla="*/ 137 w 212"/>
                    <a:gd name="T47" fmla="*/ 5 h 1039"/>
                    <a:gd name="T48" fmla="*/ 116 w 212"/>
                    <a:gd name="T49" fmla="*/ 0 h 1039"/>
                    <a:gd name="T50" fmla="*/ 94 w 212"/>
                    <a:gd name="T51" fmla="*/ 0 h 1039"/>
                    <a:gd name="T52" fmla="*/ 74 w 212"/>
                    <a:gd name="T53" fmla="*/ 5 h 1039"/>
                    <a:gd name="T54" fmla="*/ 55 w 212"/>
                    <a:gd name="T55" fmla="*/ 13 h 1039"/>
                    <a:gd name="T56" fmla="*/ 38 w 212"/>
                    <a:gd name="T57" fmla="*/ 24 h 1039"/>
                    <a:gd name="T58" fmla="*/ 23 w 212"/>
                    <a:gd name="T59" fmla="*/ 39 h 1039"/>
                    <a:gd name="T60" fmla="*/ 13 w 212"/>
                    <a:gd name="T61" fmla="*/ 55 h 1039"/>
                    <a:gd name="T62" fmla="*/ 5 w 212"/>
                    <a:gd name="T63" fmla="*/ 75 h 1039"/>
                    <a:gd name="T64" fmla="*/ 0 w 212"/>
                    <a:gd name="T65" fmla="*/ 94 h 1039"/>
                    <a:gd name="T66" fmla="*/ 0 w 212"/>
                    <a:gd name="T67" fmla="*/ 87 h 10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2" h="1039">
                      <a:moveTo>
                        <a:pt x="0" y="1037"/>
                      </a:moveTo>
                      <a:lnTo>
                        <a:pt x="0" y="1026"/>
                      </a:lnTo>
                      <a:lnTo>
                        <a:pt x="1" y="1015"/>
                      </a:lnTo>
                      <a:lnTo>
                        <a:pt x="5" y="1005"/>
                      </a:lnTo>
                      <a:lnTo>
                        <a:pt x="8" y="996"/>
                      </a:lnTo>
                      <a:lnTo>
                        <a:pt x="13" y="986"/>
                      </a:lnTo>
                      <a:lnTo>
                        <a:pt x="18" y="977"/>
                      </a:lnTo>
                      <a:lnTo>
                        <a:pt x="23" y="969"/>
                      </a:lnTo>
                      <a:lnTo>
                        <a:pt x="30" y="962"/>
                      </a:lnTo>
                      <a:lnTo>
                        <a:pt x="38" y="955"/>
                      </a:lnTo>
                      <a:lnTo>
                        <a:pt x="47" y="949"/>
                      </a:lnTo>
                      <a:lnTo>
                        <a:pt x="55" y="943"/>
                      </a:lnTo>
                      <a:lnTo>
                        <a:pt x="64" y="940"/>
                      </a:lnTo>
                      <a:lnTo>
                        <a:pt x="74" y="936"/>
                      </a:lnTo>
                      <a:lnTo>
                        <a:pt x="84" y="933"/>
                      </a:lnTo>
                      <a:lnTo>
                        <a:pt x="94" y="932"/>
                      </a:lnTo>
                      <a:lnTo>
                        <a:pt x="106" y="932"/>
                      </a:lnTo>
                      <a:lnTo>
                        <a:pt x="116" y="932"/>
                      </a:lnTo>
                      <a:lnTo>
                        <a:pt x="127" y="933"/>
                      </a:lnTo>
                      <a:lnTo>
                        <a:pt x="137" y="936"/>
                      </a:lnTo>
                      <a:lnTo>
                        <a:pt x="147" y="940"/>
                      </a:lnTo>
                      <a:lnTo>
                        <a:pt x="156" y="945"/>
                      </a:lnTo>
                      <a:lnTo>
                        <a:pt x="165" y="949"/>
                      </a:lnTo>
                      <a:lnTo>
                        <a:pt x="173" y="956"/>
                      </a:lnTo>
                      <a:lnTo>
                        <a:pt x="180" y="963"/>
                      </a:lnTo>
                      <a:lnTo>
                        <a:pt x="187" y="970"/>
                      </a:lnTo>
                      <a:lnTo>
                        <a:pt x="193" y="978"/>
                      </a:lnTo>
                      <a:lnTo>
                        <a:pt x="199" y="987"/>
                      </a:lnTo>
                      <a:lnTo>
                        <a:pt x="202" y="997"/>
                      </a:lnTo>
                      <a:lnTo>
                        <a:pt x="206" y="1006"/>
                      </a:lnTo>
                      <a:lnTo>
                        <a:pt x="209" y="1016"/>
                      </a:lnTo>
                      <a:lnTo>
                        <a:pt x="211" y="1027"/>
                      </a:lnTo>
                      <a:lnTo>
                        <a:pt x="212" y="1039"/>
                      </a:lnTo>
                      <a:lnTo>
                        <a:pt x="212" y="87"/>
                      </a:lnTo>
                      <a:lnTo>
                        <a:pt x="212" y="106"/>
                      </a:lnTo>
                      <a:lnTo>
                        <a:pt x="211" y="94"/>
                      </a:lnTo>
                      <a:lnTo>
                        <a:pt x="209" y="84"/>
                      </a:lnTo>
                      <a:lnTo>
                        <a:pt x="206" y="75"/>
                      </a:lnTo>
                      <a:lnTo>
                        <a:pt x="202" y="64"/>
                      </a:lnTo>
                      <a:lnTo>
                        <a:pt x="199" y="55"/>
                      </a:lnTo>
                      <a:lnTo>
                        <a:pt x="193" y="47"/>
                      </a:lnTo>
                      <a:lnTo>
                        <a:pt x="187" y="39"/>
                      </a:lnTo>
                      <a:lnTo>
                        <a:pt x="180" y="30"/>
                      </a:lnTo>
                      <a:lnTo>
                        <a:pt x="173" y="24"/>
                      </a:lnTo>
                      <a:lnTo>
                        <a:pt x="165" y="18"/>
                      </a:lnTo>
                      <a:lnTo>
                        <a:pt x="156" y="13"/>
                      </a:lnTo>
                      <a:lnTo>
                        <a:pt x="147" y="8"/>
                      </a:lnTo>
                      <a:lnTo>
                        <a:pt x="137" y="5"/>
                      </a:lnTo>
                      <a:lnTo>
                        <a:pt x="127" y="1"/>
                      </a:lnTo>
                      <a:lnTo>
                        <a:pt x="116" y="0"/>
                      </a:lnTo>
                      <a:lnTo>
                        <a:pt x="106" y="0"/>
                      </a:lnTo>
                      <a:lnTo>
                        <a:pt x="94" y="0"/>
                      </a:lnTo>
                      <a:lnTo>
                        <a:pt x="84" y="1"/>
                      </a:lnTo>
                      <a:lnTo>
                        <a:pt x="74" y="5"/>
                      </a:lnTo>
                      <a:lnTo>
                        <a:pt x="64" y="8"/>
                      </a:lnTo>
                      <a:lnTo>
                        <a:pt x="55" y="13"/>
                      </a:lnTo>
                      <a:lnTo>
                        <a:pt x="47" y="18"/>
                      </a:lnTo>
                      <a:lnTo>
                        <a:pt x="38" y="24"/>
                      </a:lnTo>
                      <a:lnTo>
                        <a:pt x="30" y="30"/>
                      </a:lnTo>
                      <a:lnTo>
                        <a:pt x="23" y="39"/>
                      </a:lnTo>
                      <a:lnTo>
                        <a:pt x="18" y="47"/>
                      </a:lnTo>
                      <a:lnTo>
                        <a:pt x="13" y="55"/>
                      </a:lnTo>
                      <a:lnTo>
                        <a:pt x="8" y="64"/>
                      </a:lnTo>
                      <a:lnTo>
                        <a:pt x="5" y="75"/>
                      </a:lnTo>
                      <a:lnTo>
                        <a:pt x="1" y="84"/>
                      </a:lnTo>
                      <a:lnTo>
                        <a:pt x="0" y="94"/>
                      </a:lnTo>
                      <a:lnTo>
                        <a:pt x="0" y="106"/>
                      </a:lnTo>
                      <a:lnTo>
                        <a:pt x="0" y="87"/>
                      </a:lnTo>
                      <a:lnTo>
                        <a:pt x="0" y="103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38" name="Freeform 18">
                  <a:extLst>
                    <a:ext uri="{FF2B5EF4-FFF2-40B4-BE49-F238E27FC236}">
                      <a16:creationId xmlns:a16="http://schemas.microsoft.com/office/drawing/2014/main" id="{622A5B02-83AE-4B71-BD8E-85363CD97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73"/>
                  <a:ext cx="695" cy="761"/>
                </a:xfrm>
                <a:custGeom>
                  <a:avLst/>
                  <a:gdLst>
                    <a:gd name="T0" fmla="*/ 123 w 2780"/>
                    <a:gd name="T1" fmla="*/ 3044 h 3044"/>
                    <a:gd name="T2" fmla="*/ 165 w 2780"/>
                    <a:gd name="T3" fmla="*/ 3044 h 3044"/>
                    <a:gd name="T4" fmla="*/ 239 w 2780"/>
                    <a:gd name="T5" fmla="*/ 3036 h 3044"/>
                    <a:gd name="T6" fmla="*/ 340 w 2780"/>
                    <a:gd name="T7" fmla="*/ 3016 h 3044"/>
                    <a:gd name="T8" fmla="*/ 458 w 2780"/>
                    <a:gd name="T9" fmla="*/ 2975 h 3044"/>
                    <a:gd name="T10" fmla="*/ 587 w 2780"/>
                    <a:gd name="T11" fmla="*/ 2907 h 3044"/>
                    <a:gd name="T12" fmla="*/ 717 w 2780"/>
                    <a:gd name="T13" fmla="*/ 2806 h 3044"/>
                    <a:gd name="T14" fmla="*/ 842 w 2780"/>
                    <a:gd name="T15" fmla="*/ 2664 h 3044"/>
                    <a:gd name="T16" fmla="*/ 2285 w 2780"/>
                    <a:gd name="T17" fmla="*/ 314 h 3044"/>
                    <a:gd name="T18" fmla="*/ 2294 w 2780"/>
                    <a:gd name="T19" fmla="*/ 300 h 3044"/>
                    <a:gd name="T20" fmla="*/ 2322 w 2780"/>
                    <a:gd name="T21" fmla="*/ 264 h 3044"/>
                    <a:gd name="T22" fmla="*/ 2368 w 2780"/>
                    <a:gd name="T23" fmla="*/ 214 h 3044"/>
                    <a:gd name="T24" fmla="*/ 2428 w 2780"/>
                    <a:gd name="T25" fmla="*/ 158 h 3044"/>
                    <a:gd name="T26" fmla="*/ 2500 w 2780"/>
                    <a:gd name="T27" fmla="*/ 100 h 3044"/>
                    <a:gd name="T28" fmla="*/ 2585 w 2780"/>
                    <a:gd name="T29" fmla="*/ 50 h 3044"/>
                    <a:gd name="T30" fmla="*/ 2678 w 2780"/>
                    <a:gd name="T31" fmla="*/ 14 h 3044"/>
                    <a:gd name="T32" fmla="*/ 2780 w 2780"/>
                    <a:gd name="T33" fmla="*/ 1 h 3044"/>
                    <a:gd name="T34" fmla="*/ 2469 w 2780"/>
                    <a:gd name="T35" fmla="*/ 0 h 3044"/>
                    <a:gd name="T36" fmla="*/ 2436 w 2780"/>
                    <a:gd name="T37" fmla="*/ 0 h 3044"/>
                    <a:gd name="T38" fmla="*/ 2377 w 2780"/>
                    <a:gd name="T39" fmla="*/ 5 h 3044"/>
                    <a:gd name="T40" fmla="*/ 2297 w 2780"/>
                    <a:gd name="T41" fmla="*/ 21 h 3044"/>
                    <a:gd name="T42" fmla="*/ 2204 w 2780"/>
                    <a:gd name="T43" fmla="*/ 52 h 3044"/>
                    <a:gd name="T44" fmla="*/ 2103 w 2780"/>
                    <a:gd name="T45" fmla="*/ 107 h 3044"/>
                    <a:gd name="T46" fmla="*/ 2001 w 2780"/>
                    <a:gd name="T47" fmla="*/ 189 h 3044"/>
                    <a:gd name="T48" fmla="*/ 1905 w 2780"/>
                    <a:gd name="T49" fmla="*/ 304 h 3044"/>
                    <a:gd name="T50" fmla="*/ 639 w 2780"/>
                    <a:gd name="T51" fmla="*/ 2487 h 3044"/>
                    <a:gd name="T52" fmla="*/ 625 w 2780"/>
                    <a:gd name="T53" fmla="*/ 2507 h 3044"/>
                    <a:gd name="T54" fmla="*/ 588 w 2780"/>
                    <a:gd name="T55" fmla="*/ 2562 h 3044"/>
                    <a:gd name="T56" fmla="*/ 528 w 2780"/>
                    <a:gd name="T57" fmla="*/ 2641 h 3044"/>
                    <a:gd name="T58" fmla="*/ 451 w 2780"/>
                    <a:gd name="T59" fmla="*/ 2734 h 3044"/>
                    <a:gd name="T60" fmla="*/ 356 w 2780"/>
                    <a:gd name="T61" fmla="*/ 2828 h 3044"/>
                    <a:gd name="T62" fmla="*/ 247 w 2780"/>
                    <a:gd name="T63" fmla="*/ 2914 h 3044"/>
                    <a:gd name="T64" fmla="*/ 127 w 2780"/>
                    <a:gd name="T65" fmla="*/ 2980 h 3044"/>
                    <a:gd name="T66" fmla="*/ 0 w 2780"/>
                    <a:gd name="T67" fmla="*/ 3016 h 30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80" h="3044">
                      <a:moveTo>
                        <a:pt x="118" y="3044"/>
                      </a:moveTo>
                      <a:lnTo>
                        <a:pt x="123" y="3044"/>
                      </a:lnTo>
                      <a:lnTo>
                        <a:pt x="139" y="3044"/>
                      </a:lnTo>
                      <a:lnTo>
                        <a:pt x="165" y="3044"/>
                      </a:lnTo>
                      <a:lnTo>
                        <a:pt x="198" y="3041"/>
                      </a:lnTo>
                      <a:lnTo>
                        <a:pt x="239" y="3036"/>
                      </a:lnTo>
                      <a:lnTo>
                        <a:pt x="287" y="3027"/>
                      </a:lnTo>
                      <a:lnTo>
                        <a:pt x="340" y="3016"/>
                      </a:lnTo>
                      <a:lnTo>
                        <a:pt x="397" y="2998"/>
                      </a:lnTo>
                      <a:lnTo>
                        <a:pt x="458" y="2975"/>
                      </a:lnTo>
                      <a:lnTo>
                        <a:pt x="522" y="2945"/>
                      </a:lnTo>
                      <a:lnTo>
                        <a:pt x="587" y="2907"/>
                      </a:lnTo>
                      <a:lnTo>
                        <a:pt x="652" y="2862"/>
                      </a:lnTo>
                      <a:lnTo>
                        <a:pt x="717" y="2806"/>
                      </a:lnTo>
                      <a:lnTo>
                        <a:pt x="781" y="2740"/>
                      </a:lnTo>
                      <a:lnTo>
                        <a:pt x="842" y="2664"/>
                      </a:lnTo>
                      <a:lnTo>
                        <a:pt x="901" y="2576"/>
                      </a:lnTo>
                      <a:lnTo>
                        <a:pt x="2285" y="314"/>
                      </a:lnTo>
                      <a:lnTo>
                        <a:pt x="2287" y="310"/>
                      </a:lnTo>
                      <a:lnTo>
                        <a:pt x="2294" y="300"/>
                      </a:lnTo>
                      <a:lnTo>
                        <a:pt x="2306" y="285"/>
                      </a:lnTo>
                      <a:lnTo>
                        <a:pt x="2322" y="264"/>
                      </a:lnTo>
                      <a:lnTo>
                        <a:pt x="2343" y="241"/>
                      </a:lnTo>
                      <a:lnTo>
                        <a:pt x="2368" y="214"/>
                      </a:lnTo>
                      <a:lnTo>
                        <a:pt x="2396" y="187"/>
                      </a:lnTo>
                      <a:lnTo>
                        <a:pt x="2428" y="158"/>
                      </a:lnTo>
                      <a:lnTo>
                        <a:pt x="2463" y="127"/>
                      </a:lnTo>
                      <a:lnTo>
                        <a:pt x="2500" y="100"/>
                      </a:lnTo>
                      <a:lnTo>
                        <a:pt x="2541" y="73"/>
                      </a:lnTo>
                      <a:lnTo>
                        <a:pt x="2585" y="50"/>
                      </a:lnTo>
                      <a:lnTo>
                        <a:pt x="2630" y="29"/>
                      </a:lnTo>
                      <a:lnTo>
                        <a:pt x="2678" y="14"/>
                      </a:lnTo>
                      <a:lnTo>
                        <a:pt x="2728" y="5"/>
                      </a:lnTo>
                      <a:lnTo>
                        <a:pt x="2780" y="1"/>
                      </a:lnTo>
                      <a:lnTo>
                        <a:pt x="2474" y="1"/>
                      </a:lnTo>
                      <a:lnTo>
                        <a:pt x="2469" y="0"/>
                      </a:lnTo>
                      <a:lnTo>
                        <a:pt x="2456" y="0"/>
                      </a:lnTo>
                      <a:lnTo>
                        <a:pt x="2436" y="0"/>
                      </a:lnTo>
                      <a:lnTo>
                        <a:pt x="2410" y="1"/>
                      </a:lnTo>
                      <a:lnTo>
                        <a:pt x="2377" y="5"/>
                      </a:lnTo>
                      <a:lnTo>
                        <a:pt x="2339" y="10"/>
                      </a:lnTo>
                      <a:lnTo>
                        <a:pt x="2297" y="21"/>
                      </a:lnTo>
                      <a:lnTo>
                        <a:pt x="2251" y="34"/>
                      </a:lnTo>
                      <a:lnTo>
                        <a:pt x="2204" y="52"/>
                      </a:lnTo>
                      <a:lnTo>
                        <a:pt x="2154" y="76"/>
                      </a:lnTo>
                      <a:lnTo>
                        <a:pt x="2103" y="107"/>
                      </a:lnTo>
                      <a:lnTo>
                        <a:pt x="2053" y="144"/>
                      </a:lnTo>
                      <a:lnTo>
                        <a:pt x="2001" y="189"/>
                      </a:lnTo>
                      <a:lnTo>
                        <a:pt x="1953" y="242"/>
                      </a:lnTo>
                      <a:lnTo>
                        <a:pt x="1905" y="304"/>
                      </a:lnTo>
                      <a:lnTo>
                        <a:pt x="1862" y="377"/>
                      </a:lnTo>
                      <a:lnTo>
                        <a:pt x="639" y="2487"/>
                      </a:lnTo>
                      <a:lnTo>
                        <a:pt x="635" y="2492"/>
                      </a:lnTo>
                      <a:lnTo>
                        <a:pt x="625" y="2507"/>
                      </a:lnTo>
                      <a:lnTo>
                        <a:pt x="610" y="2531"/>
                      </a:lnTo>
                      <a:lnTo>
                        <a:pt x="588" y="2562"/>
                      </a:lnTo>
                      <a:lnTo>
                        <a:pt x="561" y="2599"/>
                      </a:lnTo>
                      <a:lnTo>
                        <a:pt x="528" y="2641"/>
                      </a:lnTo>
                      <a:lnTo>
                        <a:pt x="492" y="2686"/>
                      </a:lnTo>
                      <a:lnTo>
                        <a:pt x="451" y="2734"/>
                      </a:lnTo>
                      <a:lnTo>
                        <a:pt x="405" y="2782"/>
                      </a:lnTo>
                      <a:lnTo>
                        <a:pt x="356" y="2828"/>
                      </a:lnTo>
                      <a:lnTo>
                        <a:pt x="303" y="2872"/>
                      </a:lnTo>
                      <a:lnTo>
                        <a:pt x="247" y="2914"/>
                      </a:lnTo>
                      <a:lnTo>
                        <a:pt x="189" y="2950"/>
                      </a:lnTo>
                      <a:lnTo>
                        <a:pt x="127" y="2980"/>
                      </a:lnTo>
                      <a:lnTo>
                        <a:pt x="65" y="3002"/>
                      </a:lnTo>
                      <a:lnTo>
                        <a:pt x="0" y="3016"/>
                      </a:lnTo>
                      <a:lnTo>
                        <a:pt x="118" y="3044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39" name="Freeform 19">
                  <a:extLst>
                    <a:ext uri="{FF2B5EF4-FFF2-40B4-BE49-F238E27FC236}">
                      <a16:creationId xmlns:a16="http://schemas.microsoft.com/office/drawing/2014/main" id="{4687741B-C293-4B48-A54B-A8BD8D65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7" y="2016"/>
                  <a:ext cx="67" cy="155"/>
                </a:xfrm>
                <a:custGeom>
                  <a:avLst/>
                  <a:gdLst>
                    <a:gd name="T0" fmla="*/ 258 w 268"/>
                    <a:gd name="T1" fmla="*/ 5 h 621"/>
                    <a:gd name="T2" fmla="*/ 242 w 268"/>
                    <a:gd name="T3" fmla="*/ 16 h 621"/>
                    <a:gd name="T4" fmla="*/ 227 w 268"/>
                    <a:gd name="T5" fmla="*/ 32 h 621"/>
                    <a:gd name="T6" fmla="*/ 212 w 268"/>
                    <a:gd name="T7" fmla="*/ 49 h 621"/>
                    <a:gd name="T8" fmla="*/ 197 w 268"/>
                    <a:gd name="T9" fmla="*/ 67 h 621"/>
                    <a:gd name="T10" fmla="*/ 184 w 268"/>
                    <a:gd name="T11" fmla="*/ 87 h 621"/>
                    <a:gd name="T12" fmla="*/ 171 w 268"/>
                    <a:gd name="T13" fmla="*/ 106 h 621"/>
                    <a:gd name="T14" fmla="*/ 161 w 268"/>
                    <a:gd name="T15" fmla="*/ 123 h 621"/>
                    <a:gd name="T16" fmla="*/ 149 w 268"/>
                    <a:gd name="T17" fmla="*/ 143 h 621"/>
                    <a:gd name="T18" fmla="*/ 137 w 268"/>
                    <a:gd name="T19" fmla="*/ 164 h 621"/>
                    <a:gd name="T20" fmla="*/ 127 w 268"/>
                    <a:gd name="T21" fmla="*/ 186 h 621"/>
                    <a:gd name="T22" fmla="*/ 118 w 268"/>
                    <a:gd name="T23" fmla="*/ 207 h 621"/>
                    <a:gd name="T24" fmla="*/ 110 w 268"/>
                    <a:gd name="T25" fmla="*/ 229 h 621"/>
                    <a:gd name="T26" fmla="*/ 104 w 268"/>
                    <a:gd name="T27" fmla="*/ 251 h 621"/>
                    <a:gd name="T28" fmla="*/ 98 w 268"/>
                    <a:gd name="T29" fmla="*/ 273 h 621"/>
                    <a:gd name="T30" fmla="*/ 92 w 268"/>
                    <a:gd name="T31" fmla="*/ 295 h 621"/>
                    <a:gd name="T32" fmla="*/ 90 w 268"/>
                    <a:gd name="T33" fmla="*/ 312 h 621"/>
                    <a:gd name="T34" fmla="*/ 89 w 268"/>
                    <a:gd name="T35" fmla="*/ 324 h 621"/>
                    <a:gd name="T36" fmla="*/ 87 w 268"/>
                    <a:gd name="T37" fmla="*/ 334 h 621"/>
                    <a:gd name="T38" fmla="*/ 86 w 268"/>
                    <a:gd name="T39" fmla="*/ 346 h 621"/>
                    <a:gd name="T40" fmla="*/ 86 w 268"/>
                    <a:gd name="T41" fmla="*/ 357 h 621"/>
                    <a:gd name="T42" fmla="*/ 86 w 268"/>
                    <a:gd name="T43" fmla="*/ 369 h 621"/>
                    <a:gd name="T44" fmla="*/ 87 w 268"/>
                    <a:gd name="T45" fmla="*/ 380 h 621"/>
                    <a:gd name="T46" fmla="*/ 87 w 268"/>
                    <a:gd name="T47" fmla="*/ 391 h 621"/>
                    <a:gd name="T48" fmla="*/ 89 w 268"/>
                    <a:gd name="T49" fmla="*/ 404 h 621"/>
                    <a:gd name="T50" fmla="*/ 92 w 268"/>
                    <a:gd name="T51" fmla="*/ 418 h 621"/>
                    <a:gd name="T52" fmla="*/ 97 w 268"/>
                    <a:gd name="T53" fmla="*/ 432 h 621"/>
                    <a:gd name="T54" fmla="*/ 104 w 268"/>
                    <a:gd name="T55" fmla="*/ 446 h 621"/>
                    <a:gd name="T56" fmla="*/ 112 w 268"/>
                    <a:gd name="T57" fmla="*/ 460 h 621"/>
                    <a:gd name="T58" fmla="*/ 121 w 268"/>
                    <a:gd name="T59" fmla="*/ 473 h 621"/>
                    <a:gd name="T60" fmla="*/ 131 w 268"/>
                    <a:gd name="T61" fmla="*/ 489 h 621"/>
                    <a:gd name="T62" fmla="*/ 142 w 268"/>
                    <a:gd name="T63" fmla="*/ 502 h 621"/>
                    <a:gd name="T64" fmla="*/ 118 w 268"/>
                    <a:gd name="T65" fmla="*/ 621 h 621"/>
                    <a:gd name="T66" fmla="*/ 98 w 268"/>
                    <a:gd name="T67" fmla="*/ 593 h 621"/>
                    <a:gd name="T68" fmla="*/ 79 w 268"/>
                    <a:gd name="T69" fmla="*/ 567 h 621"/>
                    <a:gd name="T70" fmla="*/ 63 w 268"/>
                    <a:gd name="T71" fmla="*/ 544 h 621"/>
                    <a:gd name="T72" fmla="*/ 48 w 268"/>
                    <a:gd name="T73" fmla="*/ 521 h 621"/>
                    <a:gd name="T74" fmla="*/ 35 w 268"/>
                    <a:gd name="T75" fmla="*/ 498 h 621"/>
                    <a:gd name="T76" fmla="*/ 24 w 268"/>
                    <a:gd name="T77" fmla="*/ 475 h 621"/>
                    <a:gd name="T78" fmla="*/ 14 w 268"/>
                    <a:gd name="T79" fmla="*/ 449 h 621"/>
                    <a:gd name="T80" fmla="*/ 8 w 268"/>
                    <a:gd name="T81" fmla="*/ 424 h 621"/>
                    <a:gd name="T82" fmla="*/ 5 w 268"/>
                    <a:gd name="T83" fmla="*/ 405 h 621"/>
                    <a:gd name="T84" fmla="*/ 3 w 268"/>
                    <a:gd name="T85" fmla="*/ 386 h 621"/>
                    <a:gd name="T86" fmla="*/ 1 w 268"/>
                    <a:gd name="T87" fmla="*/ 369 h 621"/>
                    <a:gd name="T88" fmla="*/ 0 w 268"/>
                    <a:gd name="T89" fmla="*/ 352 h 621"/>
                    <a:gd name="T90" fmla="*/ 1 w 268"/>
                    <a:gd name="T91" fmla="*/ 333 h 621"/>
                    <a:gd name="T92" fmla="*/ 3 w 268"/>
                    <a:gd name="T93" fmla="*/ 316 h 621"/>
                    <a:gd name="T94" fmla="*/ 6 w 268"/>
                    <a:gd name="T95" fmla="*/ 298 h 621"/>
                    <a:gd name="T96" fmla="*/ 11 w 268"/>
                    <a:gd name="T97" fmla="*/ 281 h 621"/>
                    <a:gd name="T98" fmla="*/ 19 w 268"/>
                    <a:gd name="T99" fmla="*/ 248 h 621"/>
                    <a:gd name="T100" fmla="*/ 31 w 268"/>
                    <a:gd name="T101" fmla="*/ 215 h 621"/>
                    <a:gd name="T102" fmla="*/ 44 w 268"/>
                    <a:gd name="T103" fmla="*/ 180 h 621"/>
                    <a:gd name="T104" fmla="*/ 61 w 268"/>
                    <a:gd name="T105" fmla="*/ 146 h 621"/>
                    <a:gd name="T106" fmla="*/ 79 w 268"/>
                    <a:gd name="T107" fmla="*/ 114 h 621"/>
                    <a:gd name="T108" fmla="*/ 99 w 268"/>
                    <a:gd name="T109" fmla="*/ 83 h 621"/>
                    <a:gd name="T110" fmla="*/ 121 w 268"/>
                    <a:gd name="T111" fmla="*/ 55 h 621"/>
                    <a:gd name="T112" fmla="*/ 144 w 268"/>
                    <a:gd name="T113" fmla="*/ 32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68" h="621">
                      <a:moveTo>
                        <a:pt x="268" y="0"/>
                      </a:moveTo>
                      <a:lnTo>
                        <a:pt x="258" y="5"/>
                      </a:lnTo>
                      <a:lnTo>
                        <a:pt x="250" y="9"/>
                      </a:lnTo>
                      <a:lnTo>
                        <a:pt x="242" y="16"/>
                      </a:lnTo>
                      <a:lnTo>
                        <a:pt x="235" y="23"/>
                      </a:lnTo>
                      <a:lnTo>
                        <a:pt x="227" y="32"/>
                      </a:lnTo>
                      <a:lnTo>
                        <a:pt x="219" y="40"/>
                      </a:lnTo>
                      <a:lnTo>
                        <a:pt x="212" y="49"/>
                      </a:lnTo>
                      <a:lnTo>
                        <a:pt x="205" y="58"/>
                      </a:lnTo>
                      <a:lnTo>
                        <a:pt x="197" y="67"/>
                      </a:lnTo>
                      <a:lnTo>
                        <a:pt x="191" y="78"/>
                      </a:lnTo>
                      <a:lnTo>
                        <a:pt x="184" y="87"/>
                      </a:lnTo>
                      <a:lnTo>
                        <a:pt x="177" y="96"/>
                      </a:lnTo>
                      <a:lnTo>
                        <a:pt x="171" y="106"/>
                      </a:lnTo>
                      <a:lnTo>
                        <a:pt x="165" y="115"/>
                      </a:lnTo>
                      <a:lnTo>
                        <a:pt x="161" y="123"/>
                      </a:lnTo>
                      <a:lnTo>
                        <a:pt x="156" y="132"/>
                      </a:lnTo>
                      <a:lnTo>
                        <a:pt x="149" y="143"/>
                      </a:lnTo>
                      <a:lnTo>
                        <a:pt x="143" y="153"/>
                      </a:lnTo>
                      <a:lnTo>
                        <a:pt x="137" y="164"/>
                      </a:lnTo>
                      <a:lnTo>
                        <a:pt x="132" y="175"/>
                      </a:lnTo>
                      <a:lnTo>
                        <a:pt x="127" y="186"/>
                      </a:lnTo>
                      <a:lnTo>
                        <a:pt x="122" y="196"/>
                      </a:lnTo>
                      <a:lnTo>
                        <a:pt x="118" y="207"/>
                      </a:lnTo>
                      <a:lnTo>
                        <a:pt x="114" y="218"/>
                      </a:lnTo>
                      <a:lnTo>
                        <a:pt x="110" y="229"/>
                      </a:lnTo>
                      <a:lnTo>
                        <a:pt x="106" y="239"/>
                      </a:lnTo>
                      <a:lnTo>
                        <a:pt x="104" y="251"/>
                      </a:lnTo>
                      <a:lnTo>
                        <a:pt x="100" y="261"/>
                      </a:lnTo>
                      <a:lnTo>
                        <a:pt x="98" y="273"/>
                      </a:lnTo>
                      <a:lnTo>
                        <a:pt x="96" y="284"/>
                      </a:lnTo>
                      <a:lnTo>
                        <a:pt x="92" y="295"/>
                      </a:lnTo>
                      <a:lnTo>
                        <a:pt x="91" y="308"/>
                      </a:lnTo>
                      <a:lnTo>
                        <a:pt x="90" y="312"/>
                      </a:lnTo>
                      <a:lnTo>
                        <a:pt x="89" y="318"/>
                      </a:lnTo>
                      <a:lnTo>
                        <a:pt x="89" y="324"/>
                      </a:lnTo>
                      <a:lnTo>
                        <a:pt x="87" y="330"/>
                      </a:lnTo>
                      <a:lnTo>
                        <a:pt x="87" y="334"/>
                      </a:lnTo>
                      <a:lnTo>
                        <a:pt x="87" y="340"/>
                      </a:lnTo>
                      <a:lnTo>
                        <a:pt x="86" y="346"/>
                      </a:lnTo>
                      <a:lnTo>
                        <a:pt x="86" y="352"/>
                      </a:lnTo>
                      <a:lnTo>
                        <a:pt x="86" y="357"/>
                      </a:lnTo>
                      <a:lnTo>
                        <a:pt x="86" y="363"/>
                      </a:lnTo>
                      <a:lnTo>
                        <a:pt x="86" y="369"/>
                      </a:lnTo>
                      <a:lnTo>
                        <a:pt x="86" y="374"/>
                      </a:lnTo>
                      <a:lnTo>
                        <a:pt x="87" y="380"/>
                      </a:lnTo>
                      <a:lnTo>
                        <a:pt x="87" y="385"/>
                      </a:lnTo>
                      <a:lnTo>
                        <a:pt x="87" y="391"/>
                      </a:lnTo>
                      <a:lnTo>
                        <a:pt x="89" y="397"/>
                      </a:lnTo>
                      <a:lnTo>
                        <a:pt x="89" y="404"/>
                      </a:lnTo>
                      <a:lnTo>
                        <a:pt x="90" y="411"/>
                      </a:lnTo>
                      <a:lnTo>
                        <a:pt x="92" y="418"/>
                      </a:lnTo>
                      <a:lnTo>
                        <a:pt x="94" y="425"/>
                      </a:lnTo>
                      <a:lnTo>
                        <a:pt x="97" y="432"/>
                      </a:lnTo>
                      <a:lnTo>
                        <a:pt x="100" y="439"/>
                      </a:lnTo>
                      <a:lnTo>
                        <a:pt x="104" y="446"/>
                      </a:lnTo>
                      <a:lnTo>
                        <a:pt x="107" y="453"/>
                      </a:lnTo>
                      <a:lnTo>
                        <a:pt x="112" y="460"/>
                      </a:lnTo>
                      <a:lnTo>
                        <a:pt x="115" y="467"/>
                      </a:lnTo>
                      <a:lnTo>
                        <a:pt x="121" y="473"/>
                      </a:lnTo>
                      <a:lnTo>
                        <a:pt x="126" y="480"/>
                      </a:lnTo>
                      <a:lnTo>
                        <a:pt x="131" y="489"/>
                      </a:lnTo>
                      <a:lnTo>
                        <a:pt x="136" y="496"/>
                      </a:lnTo>
                      <a:lnTo>
                        <a:pt x="142" y="502"/>
                      </a:lnTo>
                      <a:lnTo>
                        <a:pt x="148" y="511"/>
                      </a:lnTo>
                      <a:lnTo>
                        <a:pt x="118" y="621"/>
                      </a:lnTo>
                      <a:lnTo>
                        <a:pt x="107" y="606"/>
                      </a:lnTo>
                      <a:lnTo>
                        <a:pt x="98" y="593"/>
                      </a:lnTo>
                      <a:lnTo>
                        <a:pt x="89" y="580"/>
                      </a:lnTo>
                      <a:lnTo>
                        <a:pt x="79" y="567"/>
                      </a:lnTo>
                      <a:lnTo>
                        <a:pt x="71" y="556"/>
                      </a:lnTo>
                      <a:lnTo>
                        <a:pt x="63" y="544"/>
                      </a:lnTo>
                      <a:lnTo>
                        <a:pt x="55" y="533"/>
                      </a:lnTo>
                      <a:lnTo>
                        <a:pt x="48" y="521"/>
                      </a:lnTo>
                      <a:lnTo>
                        <a:pt x="41" y="509"/>
                      </a:lnTo>
                      <a:lnTo>
                        <a:pt x="35" y="498"/>
                      </a:lnTo>
                      <a:lnTo>
                        <a:pt x="29" y="486"/>
                      </a:lnTo>
                      <a:lnTo>
                        <a:pt x="24" y="475"/>
                      </a:lnTo>
                      <a:lnTo>
                        <a:pt x="19" y="462"/>
                      </a:lnTo>
                      <a:lnTo>
                        <a:pt x="14" y="449"/>
                      </a:lnTo>
                      <a:lnTo>
                        <a:pt x="11" y="436"/>
                      </a:lnTo>
                      <a:lnTo>
                        <a:pt x="8" y="424"/>
                      </a:lnTo>
                      <a:lnTo>
                        <a:pt x="6" y="414"/>
                      </a:lnTo>
                      <a:lnTo>
                        <a:pt x="5" y="405"/>
                      </a:lnTo>
                      <a:lnTo>
                        <a:pt x="4" y="396"/>
                      </a:lnTo>
                      <a:lnTo>
                        <a:pt x="3" y="386"/>
                      </a:lnTo>
                      <a:lnTo>
                        <a:pt x="1" y="378"/>
                      </a:lnTo>
                      <a:lnTo>
                        <a:pt x="1" y="369"/>
                      </a:lnTo>
                      <a:lnTo>
                        <a:pt x="0" y="360"/>
                      </a:lnTo>
                      <a:lnTo>
                        <a:pt x="0" y="352"/>
                      </a:lnTo>
                      <a:lnTo>
                        <a:pt x="1" y="342"/>
                      </a:lnTo>
                      <a:lnTo>
                        <a:pt x="1" y="333"/>
                      </a:lnTo>
                      <a:lnTo>
                        <a:pt x="3" y="325"/>
                      </a:lnTo>
                      <a:lnTo>
                        <a:pt x="3" y="316"/>
                      </a:lnTo>
                      <a:lnTo>
                        <a:pt x="5" y="306"/>
                      </a:lnTo>
                      <a:lnTo>
                        <a:pt x="6" y="298"/>
                      </a:lnTo>
                      <a:lnTo>
                        <a:pt x="8" y="289"/>
                      </a:lnTo>
                      <a:lnTo>
                        <a:pt x="11" y="281"/>
                      </a:lnTo>
                      <a:lnTo>
                        <a:pt x="14" y="265"/>
                      </a:lnTo>
                      <a:lnTo>
                        <a:pt x="19" y="248"/>
                      </a:lnTo>
                      <a:lnTo>
                        <a:pt x="25" y="231"/>
                      </a:lnTo>
                      <a:lnTo>
                        <a:pt x="31" y="215"/>
                      </a:lnTo>
                      <a:lnTo>
                        <a:pt x="38" y="197"/>
                      </a:lnTo>
                      <a:lnTo>
                        <a:pt x="44" y="180"/>
                      </a:lnTo>
                      <a:lnTo>
                        <a:pt x="53" y="163"/>
                      </a:lnTo>
                      <a:lnTo>
                        <a:pt x="61" y="146"/>
                      </a:lnTo>
                      <a:lnTo>
                        <a:pt x="70" y="129"/>
                      </a:lnTo>
                      <a:lnTo>
                        <a:pt x="79" y="114"/>
                      </a:lnTo>
                      <a:lnTo>
                        <a:pt x="89" y="98"/>
                      </a:lnTo>
                      <a:lnTo>
                        <a:pt x="99" y="83"/>
                      </a:lnTo>
                      <a:lnTo>
                        <a:pt x="110" y="69"/>
                      </a:lnTo>
                      <a:lnTo>
                        <a:pt x="121" y="55"/>
                      </a:lnTo>
                      <a:lnTo>
                        <a:pt x="132" y="42"/>
                      </a:lnTo>
                      <a:lnTo>
                        <a:pt x="144" y="32"/>
                      </a:lnTo>
                      <a:lnTo>
                        <a:pt x="268" y="0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40" name="Freeform 20">
                  <a:extLst>
                    <a:ext uri="{FF2B5EF4-FFF2-40B4-BE49-F238E27FC236}">
                      <a16:creationId xmlns:a16="http://schemas.microsoft.com/office/drawing/2014/main" id="{152DEF62-5728-4461-99FC-7BE7A53D9D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" y="1999"/>
                  <a:ext cx="78" cy="302"/>
                </a:xfrm>
                <a:custGeom>
                  <a:avLst/>
                  <a:gdLst>
                    <a:gd name="T0" fmla="*/ 309 w 311"/>
                    <a:gd name="T1" fmla="*/ 139 h 1207"/>
                    <a:gd name="T2" fmla="*/ 302 w 311"/>
                    <a:gd name="T3" fmla="*/ 109 h 1207"/>
                    <a:gd name="T4" fmla="*/ 291 w 311"/>
                    <a:gd name="T5" fmla="*/ 81 h 1207"/>
                    <a:gd name="T6" fmla="*/ 275 w 311"/>
                    <a:gd name="T7" fmla="*/ 57 h 1207"/>
                    <a:gd name="T8" fmla="*/ 254 w 311"/>
                    <a:gd name="T9" fmla="*/ 35 h 1207"/>
                    <a:gd name="T10" fmla="*/ 229 w 311"/>
                    <a:gd name="T11" fmla="*/ 18 h 1207"/>
                    <a:gd name="T12" fmla="*/ 201 w 311"/>
                    <a:gd name="T13" fmla="*/ 7 h 1207"/>
                    <a:gd name="T14" fmla="*/ 171 w 311"/>
                    <a:gd name="T15" fmla="*/ 0 h 1207"/>
                    <a:gd name="T16" fmla="*/ 140 w 311"/>
                    <a:gd name="T17" fmla="*/ 0 h 1207"/>
                    <a:gd name="T18" fmla="*/ 109 w 311"/>
                    <a:gd name="T19" fmla="*/ 7 h 1207"/>
                    <a:gd name="T20" fmla="*/ 82 w 311"/>
                    <a:gd name="T21" fmla="*/ 18 h 1207"/>
                    <a:gd name="T22" fmla="*/ 56 w 311"/>
                    <a:gd name="T23" fmla="*/ 35 h 1207"/>
                    <a:gd name="T24" fmla="*/ 35 w 311"/>
                    <a:gd name="T25" fmla="*/ 57 h 1207"/>
                    <a:gd name="T26" fmla="*/ 19 w 311"/>
                    <a:gd name="T27" fmla="*/ 81 h 1207"/>
                    <a:gd name="T28" fmla="*/ 7 w 311"/>
                    <a:gd name="T29" fmla="*/ 109 h 1207"/>
                    <a:gd name="T30" fmla="*/ 0 w 311"/>
                    <a:gd name="T31" fmla="*/ 139 h 1207"/>
                    <a:gd name="T32" fmla="*/ 0 w 311"/>
                    <a:gd name="T33" fmla="*/ 1052 h 1207"/>
                    <a:gd name="T34" fmla="*/ 2 w 311"/>
                    <a:gd name="T35" fmla="*/ 1083 h 1207"/>
                    <a:gd name="T36" fmla="*/ 12 w 311"/>
                    <a:gd name="T37" fmla="*/ 1112 h 1207"/>
                    <a:gd name="T38" fmla="*/ 26 w 311"/>
                    <a:gd name="T39" fmla="*/ 1138 h 1207"/>
                    <a:gd name="T40" fmla="*/ 46 w 311"/>
                    <a:gd name="T41" fmla="*/ 1161 h 1207"/>
                    <a:gd name="T42" fmla="*/ 69 w 311"/>
                    <a:gd name="T43" fmla="*/ 1181 h 1207"/>
                    <a:gd name="T44" fmla="*/ 94 w 311"/>
                    <a:gd name="T45" fmla="*/ 1195 h 1207"/>
                    <a:gd name="T46" fmla="*/ 123 w 311"/>
                    <a:gd name="T47" fmla="*/ 1204 h 1207"/>
                    <a:gd name="T48" fmla="*/ 156 w 311"/>
                    <a:gd name="T49" fmla="*/ 1207 h 1207"/>
                    <a:gd name="T50" fmla="*/ 186 w 311"/>
                    <a:gd name="T51" fmla="*/ 1204 h 1207"/>
                    <a:gd name="T52" fmla="*/ 215 w 311"/>
                    <a:gd name="T53" fmla="*/ 1195 h 1207"/>
                    <a:gd name="T54" fmla="*/ 242 w 311"/>
                    <a:gd name="T55" fmla="*/ 1181 h 1207"/>
                    <a:gd name="T56" fmla="*/ 264 w 311"/>
                    <a:gd name="T57" fmla="*/ 1161 h 1207"/>
                    <a:gd name="T58" fmla="*/ 284 w 311"/>
                    <a:gd name="T59" fmla="*/ 1138 h 1207"/>
                    <a:gd name="T60" fmla="*/ 298 w 311"/>
                    <a:gd name="T61" fmla="*/ 1112 h 1207"/>
                    <a:gd name="T62" fmla="*/ 307 w 311"/>
                    <a:gd name="T63" fmla="*/ 1083 h 1207"/>
                    <a:gd name="T64" fmla="*/ 311 w 311"/>
                    <a:gd name="T65" fmla="*/ 1052 h 1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1" h="1207">
                      <a:moveTo>
                        <a:pt x="311" y="155"/>
                      </a:moveTo>
                      <a:lnTo>
                        <a:pt x="309" y="139"/>
                      </a:lnTo>
                      <a:lnTo>
                        <a:pt x="307" y="124"/>
                      </a:lnTo>
                      <a:lnTo>
                        <a:pt x="302" y="109"/>
                      </a:lnTo>
                      <a:lnTo>
                        <a:pt x="298" y="95"/>
                      </a:lnTo>
                      <a:lnTo>
                        <a:pt x="291" y="81"/>
                      </a:lnTo>
                      <a:lnTo>
                        <a:pt x="284" y="68"/>
                      </a:lnTo>
                      <a:lnTo>
                        <a:pt x="275" y="57"/>
                      </a:lnTo>
                      <a:lnTo>
                        <a:pt x="264" y="45"/>
                      </a:lnTo>
                      <a:lnTo>
                        <a:pt x="254" y="35"/>
                      </a:lnTo>
                      <a:lnTo>
                        <a:pt x="242" y="27"/>
                      </a:lnTo>
                      <a:lnTo>
                        <a:pt x="229" y="18"/>
                      </a:lnTo>
                      <a:lnTo>
                        <a:pt x="215" y="12"/>
                      </a:lnTo>
                      <a:lnTo>
                        <a:pt x="201" y="7"/>
                      </a:lnTo>
                      <a:lnTo>
                        <a:pt x="186" y="2"/>
                      </a:lnTo>
                      <a:lnTo>
                        <a:pt x="171" y="0"/>
                      </a:lnTo>
                      <a:lnTo>
                        <a:pt x="156" y="0"/>
                      </a:lnTo>
                      <a:lnTo>
                        <a:pt x="140" y="0"/>
                      </a:lnTo>
                      <a:lnTo>
                        <a:pt x="123" y="2"/>
                      </a:lnTo>
                      <a:lnTo>
                        <a:pt x="109" y="7"/>
                      </a:lnTo>
                      <a:lnTo>
                        <a:pt x="94" y="12"/>
                      </a:lnTo>
                      <a:lnTo>
                        <a:pt x="82" y="18"/>
                      </a:lnTo>
                      <a:lnTo>
                        <a:pt x="69" y="27"/>
                      </a:lnTo>
                      <a:lnTo>
                        <a:pt x="56" y="35"/>
                      </a:lnTo>
                      <a:lnTo>
                        <a:pt x="46" y="45"/>
                      </a:lnTo>
                      <a:lnTo>
                        <a:pt x="35" y="57"/>
                      </a:lnTo>
                      <a:lnTo>
                        <a:pt x="26" y="68"/>
                      </a:lnTo>
                      <a:lnTo>
                        <a:pt x="19" y="81"/>
                      </a:lnTo>
                      <a:lnTo>
                        <a:pt x="12" y="95"/>
                      </a:lnTo>
                      <a:lnTo>
                        <a:pt x="7" y="109"/>
                      </a:lnTo>
                      <a:lnTo>
                        <a:pt x="2" y="124"/>
                      </a:lnTo>
                      <a:lnTo>
                        <a:pt x="0" y="139"/>
                      </a:lnTo>
                      <a:lnTo>
                        <a:pt x="0" y="155"/>
                      </a:lnTo>
                      <a:lnTo>
                        <a:pt x="0" y="1052"/>
                      </a:lnTo>
                      <a:lnTo>
                        <a:pt x="0" y="1067"/>
                      </a:lnTo>
                      <a:lnTo>
                        <a:pt x="2" y="1083"/>
                      </a:lnTo>
                      <a:lnTo>
                        <a:pt x="7" y="1097"/>
                      </a:lnTo>
                      <a:lnTo>
                        <a:pt x="12" y="1112"/>
                      </a:lnTo>
                      <a:lnTo>
                        <a:pt x="19" y="1125"/>
                      </a:lnTo>
                      <a:lnTo>
                        <a:pt x="26" y="1138"/>
                      </a:lnTo>
                      <a:lnTo>
                        <a:pt x="35" y="1151"/>
                      </a:lnTo>
                      <a:lnTo>
                        <a:pt x="46" y="1161"/>
                      </a:lnTo>
                      <a:lnTo>
                        <a:pt x="56" y="1172"/>
                      </a:lnTo>
                      <a:lnTo>
                        <a:pt x="69" y="1181"/>
                      </a:lnTo>
                      <a:lnTo>
                        <a:pt x="82" y="1188"/>
                      </a:lnTo>
                      <a:lnTo>
                        <a:pt x="94" y="1195"/>
                      </a:lnTo>
                      <a:lnTo>
                        <a:pt x="109" y="1199"/>
                      </a:lnTo>
                      <a:lnTo>
                        <a:pt x="123" y="1204"/>
                      </a:lnTo>
                      <a:lnTo>
                        <a:pt x="140" y="1206"/>
                      </a:lnTo>
                      <a:lnTo>
                        <a:pt x="156" y="1207"/>
                      </a:lnTo>
                      <a:lnTo>
                        <a:pt x="171" y="1206"/>
                      </a:lnTo>
                      <a:lnTo>
                        <a:pt x="186" y="1204"/>
                      </a:lnTo>
                      <a:lnTo>
                        <a:pt x="201" y="1199"/>
                      </a:lnTo>
                      <a:lnTo>
                        <a:pt x="215" y="1195"/>
                      </a:lnTo>
                      <a:lnTo>
                        <a:pt x="229" y="1188"/>
                      </a:lnTo>
                      <a:lnTo>
                        <a:pt x="242" y="1181"/>
                      </a:lnTo>
                      <a:lnTo>
                        <a:pt x="254" y="1172"/>
                      </a:lnTo>
                      <a:lnTo>
                        <a:pt x="264" y="1161"/>
                      </a:lnTo>
                      <a:lnTo>
                        <a:pt x="275" y="1151"/>
                      </a:lnTo>
                      <a:lnTo>
                        <a:pt x="284" y="1138"/>
                      </a:lnTo>
                      <a:lnTo>
                        <a:pt x="291" y="1125"/>
                      </a:lnTo>
                      <a:lnTo>
                        <a:pt x="298" y="1112"/>
                      </a:lnTo>
                      <a:lnTo>
                        <a:pt x="302" y="1097"/>
                      </a:lnTo>
                      <a:lnTo>
                        <a:pt x="307" y="1083"/>
                      </a:lnTo>
                      <a:lnTo>
                        <a:pt x="309" y="1067"/>
                      </a:lnTo>
                      <a:lnTo>
                        <a:pt x="311" y="1052"/>
                      </a:lnTo>
                      <a:lnTo>
                        <a:pt x="311" y="155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41" name="Freeform 21">
                  <a:extLst>
                    <a:ext uri="{FF2B5EF4-FFF2-40B4-BE49-F238E27FC236}">
                      <a16:creationId xmlns:a16="http://schemas.microsoft.com/office/drawing/2014/main" id="{1AD9685D-CBFC-4BBC-AEFA-C95CFE3BE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1" y="1612"/>
                  <a:ext cx="78" cy="127"/>
                </a:xfrm>
                <a:custGeom>
                  <a:avLst/>
                  <a:gdLst>
                    <a:gd name="T0" fmla="*/ 0 w 311"/>
                    <a:gd name="T1" fmla="*/ 492 h 511"/>
                    <a:gd name="T2" fmla="*/ 6 w 311"/>
                    <a:gd name="T3" fmla="*/ 462 h 511"/>
                    <a:gd name="T4" fmla="*/ 17 w 311"/>
                    <a:gd name="T5" fmla="*/ 434 h 511"/>
                    <a:gd name="T6" fmla="*/ 35 w 311"/>
                    <a:gd name="T7" fmla="*/ 410 h 511"/>
                    <a:gd name="T8" fmla="*/ 56 w 311"/>
                    <a:gd name="T9" fmla="*/ 389 h 511"/>
                    <a:gd name="T10" fmla="*/ 80 w 311"/>
                    <a:gd name="T11" fmla="*/ 373 h 511"/>
                    <a:gd name="T12" fmla="*/ 108 w 311"/>
                    <a:gd name="T13" fmla="*/ 361 h 511"/>
                    <a:gd name="T14" fmla="*/ 138 w 311"/>
                    <a:gd name="T15" fmla="*/ 354 h 511"/>
                    <a:gd name="T16" fmla="*/ 169 w 311"/>
                    <a:gd name="T17" fmla="*/ 354 h 511"/>
                    <a:gd name="T18" fmla="*/ 200 w 311"/>
                    <a:gd name="T19" fmla="*/ 361 h 511"/>
                    <a:gd name="T20" fmla="*/ 228 w 311"/>
                    <a:gd name="T21" fmla="*/ 373 h 511"/>
                    <a:gd name="T22" fmla="*/ 253 w 311"/>
                    <a:gd name="T23" fmla="*/ 390 h 511"/>
                    <a:gd name="T24" fmla="*/ 274 w 311"/>
                    <a:gd name="T25" fmla="*/ 411 h 511"/>
                    <a:gd name="T26" fmla="*/ 290 w 311"/>
                    <a:gd name="T27" fmla="*/ 435 h 511"/>
                    <a:gd name="T28" fmla="*/ 302 w 311"/>
                    <a:gd name="T29" fmla="*/ 464 h 511"/>
                    <a:gd name="T30" fmla="*/ 309 w 311"/>
                    <a:gd name="T31" fmla="*/ 494 h 511"/>
                    <a:gd name="T32" fmla="*/ 311 w 311"/>
                    <a:gd name="T33" fmla="*/ 128 h 511"/>
                    <a:gd name="T34" fmla="*/ 310 w 311"/>
                    <a:gd name="T35" fmla="*/ 140 h 511"/>
                    <a:gd name="T36" fmla="*/ 303 w 311"/>
                    <a:gd name="T37" fmla="*/ 109 h 511"/>
                    <a:gd name="T38" fmla="*/ 292 w 311"/>
                    <a:gd name="T39" fmla="*/ 82 h 511"/>
                    <a:gd name="T40" fmla="*/ 274 w 311"/>
                    <a:gd name="T41" fmla="*/ 56 h 511"/>
                    <a:gd name="T42" fmla="*/ 253 w 311"/>
                    <a:gd name="T43" fmla="*/ 35 h 511"/>
                    <a:gd name="T44" fmla="*/ 229 w 311"/>
                    <a:gd name="T45" fmla="*/ 19 h 511"/>
                    <a:gd name="T46" fmla="*/ 200 w 311"/>
                    <a:gd name="T47" fmla="*/ 7 h 511"/>
                    <a:gd name="T48" fmla="*/ 169 w 311"/>
                    <a:gd name="T49" fmla="*/ 0 h 511"/>
                    <a:gd name="T50" fmla="*/ 138 w 311"/>
                    <a:gd name="T51" fmla="*/ 0 h 511"/>
                    <a:gd name="T52" fmla="*/ 108 w 311"/>
                    <a:gd name="T53" fmla="*/ 7 h 511"/>
                    <a:gd name="T54" fmla="*/ 80 w 311"/>
                    <a:gd name="T55" fmla="*/ 19 h 511"/>
                    <a:gd name="T56" fmla="*/ 56 w 311"/>
                    <a:gd name="T57" fmla="*/ 35 h 511"/>
                    <a:gd name="T58" fmla="*/ 35 w 311"/>
                    <a:gd name="T59" fmla="*/ 56 h 511"/>
                    <a:gd name="T60" fmla="*/ 17 w 311"/>
                    <a:gd name="T61" fmla="*/ 82 h 511"/>
                    <a:gd name="T62" fmla="*/ 6 w 311"/>
                    <a:gd name="T63" fmla="*/ 109 h 511"/>
                    <a:gd name="T64" fmla="*/ 0 w 311"/>
                    <a:gd name="T65" fmla="*/ 140 h 511"/>
                    <a:gd name="T66" fmla="*/ 0 w 311"/>
                    <a:gd name="T67" fmla="*/ 128 h 5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11" h="511">
                      <a:moveTo>
                        <a:pt x="0" y="508"/>
                      </a:moveTo>
                      <a:lnTo>
                        <a:pt x="0" y="492"/>
                      </a:lnTo>
                      <a:lnTo>
                        <a:pt x="2" y="477"/>
                      </a:lnTo>
                      <a:lnTo>
                        <a:pt x="6" y="462"/>
                      </a:lnTo>
                      <a:lnTo>
                        <a:pt x="11" y="448"/>
                      </a:lnTo>
                      <a:lnTo>
                        <a:pt x="17" y="434"/>
                      </a:lnTo>
                      <a:lnTo>
                        <a:pt x="25" y="421"/>
                      </a:lnTo>
                      <a:lnTo>
                        <a:pt x="35" y="410"/>
                      </a:lnTo>
                      <a:lnTo>
                        <a:pt x="44" y="399"/>
                      </a:lnTo>
                      <a:lnTo>
                        <a:pt x="56" y="389"/>
                      </a:lnTo>
                      <a:lnTo>
                        <a:pt x="67" y="380"/>
                      </a:lnTo>
                      <a:lnTo>
                        <a:pt x="80" y="373"/>
                      </a:lnTo>
                      <a:lnTo>
                        <a:pt x="94" y="366"/>
                      </a:lnTo>
                      <a:lnTo>
                        <a:pt x="108" y="361"/>
                      </a:lnTo>
                      <a:lnTo>
                        <a:pt x="123" y="356"/>
                      </a:lnTo>
                      <a:lnTo>
                        <a:pt x="138" y="354"/>
                      </a:lnTo>
                      <a:lnTo>
                        <a:pt x="154" y="354"/>
                      </a:lnTo>
                      <a:lnTo>
                        <a:pt x="169" y="354"/>
                      </a:lnTo>
                      <a:lnTo>
                        <a:pt x="186" y="356"/>
                      </a:lnTo>
                      <a:lnTo>
                        <a:pt x="200" y="361"/>
                      </a:lnTo>
                      <a:lnTo>
                        <a:pt x="215" y="366"/>
                      </a:lnTo>
                      <a:lnTo>
                        <a:pt x="228" y="373"/>
                      </a:lnTo>
                      <a:lnTo>
                        <a:pt x="240" y="381"/>
                      </a:lnTo>
                      <a:lnTo>
                        <a:pt x="253" y="390"/>
                      </a:lnTo>
                      <a:lnTo>
                        <a:pt x="264" y="399"/>
                      </a:lnTo>
                      <a:lnTo>
                        <a:pt x="274" y="411"/>
                      </a:lnTo>
                      <a:lnTo>
                        <a:pt x="283" y="423"/>
                      </a:lnTo>
                      <a:lnTo>
                        <a:pt x="290" y="435"/>
                      </a:lnTo>
                      <a:lnTo>
                        <a:pt x="297" y="449"/>
                      </a:lnTo>
                      <a:lnTo>
                        <a:pt x="302" y="464"/>
                      </a:lnTo>
                      <a:lnTo>
                        <a:pt x="307" y="478"/>
                      </a:lnTo>
                      <a:lnTo>
                        <a:pt x="309" y="494"/>
                      </a:lnTo>
                      <a:lnTo>
                        <a:pt x="310" y="511"/>
                      </a:lnTo>
                      <a:lnTo>
                        <a:pt x="311" y="128"/>
                      </a:lnTo>
                      <a:lnTo>
                        <a:pt x="311" y="156"/>
                      </a:lnTo>
                      <a:lnTo>
                        <a:pt x="310" y="140"/>
                      </a:lnTo>
                      <a:lnTo>
                        <a:pt x="308" y="123"/>
                      </a:lnTo>
                      <a:lnTo>
                        <a:pt x="303" y="109"/>
                      </a:lnTo>
                      <a:lnTo>
                        <a:pt x="298" y="94"/>
                      </a:lnTo>
                      <a:lnTo>
                        <a:pt x="292" y="82"/>
                      </a:lnTo>
                      <a:lnTo>
                        <a:pt x="283" y="69"/>
                      </a:lnTo>
                      <a:lnTo>
                        <a:pt x="274" y="56"/>
                      </a:lnTo>
                      <a:lnTo>
                        <a:pt x="265" y="46"/>
                      </a:lnTo>
                      <a:lnTo>
                        <a:pt x="253" y="35"/>
                      </a:lnTo>
                      <a:lnTo>
                        <a:pt x="242" y="26"/>
                      </a:lnTo>
                      <a:lnTo>
                        <a:pt x="229" y="19"/>
                      </a:lnTo>
                      <a:lnTo>
                        <a:pt x="215" y="12"/>
                      </a:lnTo>
                      <a:lnTo>
                        <a:pt x="200" y="7"/>
                      </a:lnTo>
                      <a:lnTo>
                        <a:pt x="186" y="3"/>
                      </a:lnTo>
                      <a:lnTo>
                        <a:pt x="169" y="0"/>
                      </a:lnTo>
                      <a:lnTo>
                        <a:pt x="154" y="0"/>
                      </a:lnTo>
                      <a:lnTo>
                        <a:pt x="138" y="0"/>
                      </a:lnTo>
                      <a:lnTo>
                        <a:pt x="123" y="3"/>
                      </a:lnTo>
                      <a:lnTo>
                        <a:pt x="108" y="7"/>
                      </a:lnTo>
                      <a:lnTo>
                        <a:pt x="94" y="12"/>
                      </a:lnTo>
                      <a:lnTo>
                        <a:pt x="80" y="19"/>
                      </a:lnTo>
                      <a:lnTo>
                        <a:pt x="67" y="26"/>
                      </a:lnTo>
                      <a:lnTo>
                        <a:pt x="56" y="35"/>
                      </a:lnTo>
                      <a:lnTo>
                        <a:pt x="44" y="46"/>
                      </a:lnTo>
                      <a:lnTo>
                        <a:pt x="35" y="56"/>
                      </a:lnTo>
                      <a:lnTo>
                        <a:pt x="25" y="69"/>
                      </a:lnTo>
                      <a:lnTo>
                        <a:pt x="17" y="82"/>
                      </a:lnTo>
                      <a:lnTo>
                        <a:pt x="11" y="94"/>
                      </a:lnTo>
                      <a:lnTo>
                        <a:pt x="6" y="109"/>
                      </a:lnTo>
                      <a:lnTo>
                        <a:pt x="2" y="123"/>
                      </a:lnTo>
                      <a:lnTo>
                        <a:pt x="0" y="140"/>
                      </a:lnTo>
                      <a:lnTo>
                        <a:pt x="0" y="156"/>
                      </a:lnTo>
                      <a:lnTo>
                        <a:pt x="0" y="128"/>
                      </a:lnTo>
                      <a:lnTo>
                        <a:pt x="0" y="508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42" name="Freeform 22">
                  <a:extLst>
                    <a:ext uri="{FF2B5EF4-FFF2-40B4-BE49-F238E27FC236}">
                      <a16:creationId xmlns:a16="http://schemas.microsoft.com/office/drawing/2014/main" id="{8B2309F9-1521-406E-B5E6-D0C39E7719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6" y="1835"/>
                  <a:ext cx="96" cy="269"/>
                </a:xfrm>
                <a:custGeom>
                  <a:avLst/>
                  <a:gdLst>
                    <a:gd name="T0" fmla="*/ 384 w 385"/>
                    <a:gd name="T1" fmla="*/ 173 h 1078"/>
                    <a:gd name="T2" fmla="*/ 376 w 385"/>
                    <a:gd name="T3" fmla="*/ 135 h 1078"/>
                    <a:gd name="T4" fmla="*/ 361 w 385"/>
                    <a:gd name="T5" fmla="*/ 101 h 1078"/>
                    <a:gd name="T6" fmla="*/ 340 w 385"/>
                    <a:gd name="T7" fmla="*/ 70 h 1078"/>
                    <a:gd name="T8" fmla="*/ 314 w 385"/>
                    <a:gd name="T9" fmla="*/ 44 h 1078"/>
                    <a:gd name="T10" fmla="*/ 283 w 385"/>
                    <a:gd name="T11" fmla="*/ 24 h 1078"/>
                    <a:gd name="T12" fmla="*/ 249 w 385"/>
                    <a:gd name="T13" fmla="*/ 8 h 1078"/>
                    <a:gd name="T14" fmla="*/ 211 w 385"/>
                    <a:gd name="T15" fmla="*/ 0 h 1078"/>
                    <a:gd name="T16" fmla="*/ 172 w 385"/>
                    <a:gd name="T17" fmla="*/ 0 h 1078"/>
                    <a:gd name="T18" fmla="*/ 134 w 385"/>
                    <a:gd name="T19" fmla="*/ 8 h 1078"/>
                    <a:gd name="T20" fmla="*/ 100 w 385"/>
                    <a:gd name="T21" fmla="*/ 24 h 1078"/>
                    <a:gd name="T22" fmla="*/ 70 w 385"/>
                    <a:gd name="T23" fmla="*/ 44 h 1078"/>
                    <a:gd name="T24" fmla="*/ 43 w 385"/>
                    <a:gd name="T25" fmla="*/ 70 h 1078"/>
                    <a:gd name="T26" fmla="*/ 23 w 385"/>
                    <a:gd name="T27" fmla="*/ 101 h 1078"/>
                    <a:gd name="T28" fmla="*/ 9 w 385"/>
                    <a:gd name="T29" fmla="*/ 135 h 1078"/>
                    <a:gd name="T30" fmla="*/ 0 w 385"/>
                    <a:gd name="T31" fmla="*/ 173 h 1078"/>
                    <a:gd name="T32" fmla="*/ 0 w 385"/>
                    <a:gd name="T33" fmla="*/ 887 h 1078"/>
                    <a:gd name="T34" fmla="*/ 4 w 385"/>
                    <a:gd name="T35" fmla="*/ 925 h 1078"/>
                    <a:gd name="T36" fmla="*/ 14 w 385"/>
                    <a:gd name="T37" fmla="*/ 961 h 1078"/>
                    <a:gd name="T38" fmla="*/ 33 w 385"/>
                    <a:gd name="T39" fmla="*/ 993 h 1078"/>
                    <a:gd name="T40" fmla="*/ 56 w 385"/>
                    <a:gd name="T41" fmla="*/ 1021 h 1078"/>
                    <a:gd name="T42" fmla="*/ 84 w 385"/>
                    <a:gd name="T43" fmla="*/ 1044 h 1078"/>
                    <a:gd name="T44" fmla="*/ 117 w 385"/>
                    <a:gd name="T45" fmla="*/ 1063 h 1078"/>
                    <a:gd name="T46" fmla="*/ 153 w 385"/>
                    <a:gd name="T47" fmla="*/ 1073 h 1078"/>
                    <a:gd name="T48" fmla="*/ 192 w 385"/>
                    <a:gd name="T49" fmla="*/ 1078 h 1078"/>
                    <a:gd name="T50" fmla="*/ 231 w 385"/>
                    <a:gd name="T51" fmla="*/ 1073 h 1078"/>
                    <a:gd name="T52" fmla="*/ 267 w 385"/>
                    <a:gd name="T53" fmla="*/ 1063 h 1078"/>
                    <a:gd name="T54" fmla="*/ 299 w 385"/>
                    <a:gd name="T55" fmla="*/ 1044 h 1078"/>
                    <a:gd name="T56" fmla="*/ 328 w 385"/>
                    <a:gd name="T57" fmla="*/ 1021 h 1078"/>
                    <a:gd name="T58" fmla="*/ 352 w 385"/>
                    <a:gd name="T59" fmla="*/ 993 h 1078"/>
                    <a:gd name="T60" fmla="*/ 369 w 385"/>
                    <a:gd name="T61" fmla="*/ 961 h 1078"/>
                    <a:gd name="T62" fmla="*/ 381 w 385"/>
                    <a:gd name="T63" fmla="*/ 925 h 1078"/>
                    <a:gd name="T64" fmla="*/ 385 w 385"/>
                    <a:gd name="T65" fmla="*/ 887 h 10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5" h="1078">
                      <a:moveTo>
                        <a:pt x="385" y="193"/>
                      </a:moveTo>
                      <a:lnTo>
                        <a:pt x="384" y="173"/>
                      </a:lnTo>
                      <a:lnTo>
                        <a:pt x="381" y="153"/>
                      </a:lnTo>
                      <a:lnTo>
                        <a:pt x="376" y="135"/>
                      </a:lnTo>
                      <a:lnTo>
                        <a:pt x="369" y="118"/>
                      </a:lnTo>
                      <a:lnTo>
                        <a:pt x="361" y="101"/>
                      </a:lnTo>
                      <a:lnTo>
                        <a:pt x="352" y="85"/>
                      </a:lnTo>
                      <a:lnTo>
                        <a:pt x="340" y="70"/>
                      </a:lnTo>
                      <a:lnTo>
                        <a:pt x="328" y="56"/>
                      </a:lnTo>
                      <a:lnTo>
                        <a:pt x="314" y="44"/>
                      </a:lnTo>
                      <a:lnTo>
                        <a:pt x="299" y="33"/>
                      </a:lnTo>
                      <a:lnTo>
                        <a:pt x="283" y="24"/>
                      </a:lnTo>
                      <a:lnTo>
                        <a:pt x="267" y="15"/>
                      </a:lnTo>
                      <a:lnTo>
                        <a:pt x="249" y="8"/>
                      </a:lnTo>
                      <a:lnTo>
                        <a:pt x="231" y="4"/>
                      </a:lnTo>
                      <a:lnTo>
                        <a:pt x="211" y="0"/>
                      </a:lnTo>
                      <a:lnTo>
                        <a:pt x="192" y="0"/>
                      </a:lnTo>
                      <a:lnTo>
                        <a:pt x="172" y="0"/>
                      </a:lnTo>
                      <a:lnTo>
                        <a:pt x="153" y="4"/>
                      </a:lnTo>
                      <a:lnTo>
                        <a:pt x="134" y="8"/>
                      </a:lnTo>
                      <a:lnTo>
                        <a:pt x="117" y="15"/>
                      </a:lnTo>
                      <a:lnTo>
                        <a:pt x="100" y="24"/>
                      </a:lnTo>
                      <a:lnTo>
                        <a:pt x="84" y="33"/>
                      </a:lnTo>
                      <a:lnTo>
                        <a:pt x="70" y="44"/>
                      </a:lnTo>
                      <a:lnTo>
                        <a:pt x="56" y="56"/>
                      </a:lnTo>
                      <a:lnTo>
                        <a:pt x="43" y="70"/>
                      </a:lnTo>
                      <a:lnTo>
                        <a:pt x="33" y="85"/>
                      </a:lnTo>
                      <a:lnTo>
                        <a:pt x="23" y="101"/>
                      </a:lnTo>
                      <a:lnTo>
                        <a:pt x="14" y="118"/>
                      </a:lnTo>
                      <a:lnTo>
                        <a:pt x="9" y="135"/>
                      </a:lnTo>
                      <a:lnTo>
                        <a:pt x="4" y="153"/>
                      </a:lnTo>
                      <a:lnTo>
                        <a:pt x="0" y="173"/>
                      </a:lnTo>
                      <a:lnTo>
                        <a:pt x="0" y="193"/>
                      </a:lnTo>
                      <a:lnTo>
                        <a:pt x="0" y="887"/>
                      </a:lnTo>
                      <a:lnTo>
                        <a:pt x="0" y="905"/>
                      </a:lnTo>
                      <a:lnTo>
                        <a:pt x="4" y="925"/>
                      </a:lnTo>
                      <a:lnTo>
                        <a:pt x="9" y="943"/>
                      </a:lnTo>
                      <a:lnTo>
                        <a:pt x="14" y="961"/>
                      </a:lnTo>
                      <a:lnTo>
                        <a:pt x="23" y="977"/>
                      </a:lnTo>
                      <a:lnTo>
                        <a:pt x="33" y="993"/>
                      </a:lnTo>
                      <a:lnTo>
                        <a:pt x="43" y="1007"/>
                      </a:lnTo>
                      <a:lnTo>
                        <a:pt x="56" y="1021"/>
                      </a:lnTo>
                      <a:lnTo>
                        <a:pt x="70" y="1034"/>
                      </a:lnTo>
                      <a:lnTo>
                        <a:pt x="84" y="1044"/>
                      </a:lnTo>
                      <a:lnTo>
                        <a:pt x="100" y="1055"/>
                      </a:lnTo>
                      <a:lnTo>
                        <a:pt x="117" y="1063"/>
                      </a:lnTo>
                      <a:lnTo>
                        <a:pt x="134" y="1069"/>
                      </a:lnTo>
                      <a:lnTo>
                        <a:pt x="153" y="1073"/>
                      </a:lnTo>
                      <a:lnTo>
                        <a:pt x="172" y="1077"/>
                      </a:lnTo>
                      <a:lnTo>
                        <a:pt x="192" y="1078"/>
                      </a:lnTo>
                      <a:lnTo>
                        <a:pt x="211" y="1077"/>
                      </a:lnTo>
                      <a:lnTo>
                        <a:pt x="231" y="1073"/>
                      </a:lnTo>
                      <a:lnTo>
                        <a:pt x="249" y="1069"/>
                      </a:lnTo>
                      <a:lnTo>
                        <a:pt x="267" y="1063"/>
                      </a:lnTo>
                      <a:lnTo>
                        <a:pt x="283" y="1055"/>
                      </a:lnTo>
                      <a:lnTo>
                        <a:pt x="299" y="1044"/>
                      </a:lnTo>
                      <a:lnTo>
                        <a:pt x="314" y="1034"/>
                      </a:lnTo>
                      <a:lnTo>
                        <a:pt x="328" y="1021"/>
                      </a:lnTo>
                      <a:lnTo>
                        <a:pt x="340" y="1007"/>
                      </a:lnTo>
                      <a:lnTo>
                        <a:pt x="352" y="993"/>
                      </a:lnTo>
                      <a:lnTo>
                        <a:pt x="361" y="977"/>
                      </a:lnTo>
                      <a:lnTo>
                        <a:pt x="369" y="961"/>
                      </a:lnTo>
                      <a:lnTo>
                        <a:pt x="376" y="943"/>
                      </a:lnTo>
                      <a:lnTo>
                        <a:pt x="381" y="925"/>
                      </a:lnTo>
                      <a:lnTo>
                        <a:pt x="384" y="905"/>
                      </a:lnTo>
                      <a:lnTo>
                        <a:pt x="385" y="887"/>
                      </a:lnTo>
                      <a:lnTo>
                        <a:pt x="385" y="193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43" name="Freeform 23">
                  <a:extLst>
                    <a:ext uri="{FF2B5EF4-FFF2-40B4-BE49-F238E27FC236}">
                      <a16:creationId xmlns:a16="http://schemas.microsoft.com/office/drawing/2014/main" id="{AD554F20-F0F5-430A-AAB9-36248B8D3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1596"/>
                  <a:ext cx="95" cy="734"/>
                </a:xfrm>
                <a:custGeom>
                  <a:avLst/>
                  <a:gdLst>
                    <a:gd name="T0" fmla="*/ 381 w 382"/>
                    <a:gd name="T1" fmla="*/ 172 h 2940"/>
                    <a:gd name="T2" fmla="*/ 373 w 382"/>
                    <a:gd name="T3" fmla="*/ 134 h 2940"/>
                    <a:gd name="T4" fmla="*/ 359 w 382"/>
                    <a:gd name="T5" fmla="*/ 100 h 2940"/>
                    <a:gd name="T6" fmla="*/ 338 w 382"/>
                    <a:gd name="T7" fmla="*/ 70 h 2940"/>
                    <a:gd name="T8" fmla="*/ 311 w 382"/>
                    <a:gd name="T9" fmla="*/ 43 h 2940"/>
                    <a:gd name="T10" fmla="*/ 281 w 382"/>
                    <a:gd name="T11" fmla="*/ 22 h 2940"/>
                    <a:gd name="T12" fmla="*/ 247 w 382"/>
                    <a:gd name="T13" fmla="*/ 8 h 2940"/>
                    <a:gd name="T14" fmla="*/ 209 w 382"/>
                    <a:gd name="T15" fmla="*/ 0 h 2940"/>
                    <a:gd name="T16" fmla="*/ 171 w 382"/>
                    <a:gd name="T17" fmla="*/ 0 h 2940"/>
                    <a:gd name="T18" fmla="*/ 133 w 382"/>
                    <a:gd name="T19" fmla="*/ 8 h 2940"/>
                    <a:gd name="T20" fmla="*/ 99 w 382"/>
                    <a:gd name="T21" fmla="*/ 22 h 2940"/>
                    <a:gd name="T22" fmla="*/ 68 w 382"/>
                    <a:gd name="T23" fmla="*/ 43 h 2940"/>
                    <a:gd name="T24" fmla="*/ 43 w 382"/>
                    <a:gd name="T25" fmla="*/ 70 h 2940"/>
                    <a:gd name="T26" fmla="*/ 22 w 382"/>
                    <a:gd name="T27" fmla="*/ 100 h 2940"/>
                    <a:gd name="T28" fmla="*/ 8 w 382"/>
                    <a:gd name="T29" fmla="*/ 134 h 2940"/>
                    <a:gd name="T30" fmla="*/ 0 w 382"/>
                    <a:gd name="T31" fmla="*/ 172 h 2940"/>
                    <a:gd name="T32" fmla="*/ 0 w 382"/>
                    <a:gd name="T33" fmla="*/ 2747 h 2940"/>
                    <a:gd name="T34" fmla="*/ 3 w 382"/>
                    <a:gd name="T35" fmla="*/ 2786 h 2940"/>
                    <a:gd name="T36" fmla="*/ 14 w 382"/>
                    <a:gd name="T37" fmla="*/ 2821 h 2940"/>
                    <a:gd name="T38" fmla="*/ 31 w 382"/>
                    <a:gd name="T39" fmla="*/ 2854 h 2940"/>
                    <a:gd name="T40" fmla="*/ 54 w 382"/>
                    <a:gd name="T41" fmla="*/ 2883 h 2940"/>
                    <a:gd name="T42" fmla="*/ 83 w 382"/>
                    <a:gd name="T43" fmla="*/ 2906 h 2940"/>
                    <a:gd name="T44" fmla="*/ 115 w 382"/>
                    <a:gd name="T45" fmla="*/ 2924 h 2940"/>
                    <a:gd name="T46" fmla="*/ 151 w 382"/>
                    <a:gd name="T47" fmla="*/ 2935 h 2940"/>
                    <a:gd name="T48" fmla="*/ 190 w 382"/>
                    <a:gd name="T49" fmla="*/ 2940 h 2940"/>
                    <a:gd name="T50" fmla="*/ 229 w 382"/>
                    <a:gd name="T51" fmla="*/ 2935 h 2940"/>
                    <a:gd name="T52" fmla="*/ 265 w 382"/>
                    <a:gd name="T53" fmla="*/ 2924 h 2940"/>
                    <a:gd name="T54" fmla="*/ 297 w 382"/>
                    <a:gd name="T55" fmla="*/ 2906 h 2940"/>
                    <a:gd name="T56" fmla="*/ 325 w 382"/>
                    <a:gd name="T57" fmla="*/ 2883 h 2940"/>
                    <a:gd name="T58" fmla="*/ 349 w 382"/>
                    <a:gd name="T59" fmla="*/ 2854 h 2940"/>
                    <a:gd name="T60" fmla="*/ 367 w 382"/>
                    <a:gd name="T61" fmla="*/ 2821 h 2940"/>
                    <a:gd name="T62" fmla="*/ 378 w 382"/>
                    <a:gd name="T63" fmla="*/ 2786 h 2940"/>
                    <a:gd name="T64" fmla="*/ 382 w 382"/>
                    <a:gd name="T65" fmla="*/ 2747 h 29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2" h="2940">
                      <a:moveTo>
                        <a:pt x="382" y="192"/>
                      </a:moveTo>
                      <a:lnTo>
                        <a:pt x="381" y="172"/>
                      </a:lnTo>
                      <a:lnTo>
                        <a:pt x="378" y="152"/>
                      </a:lnTo>
                      <a:lnTo>
                        <a:pt x="373" y="134"/>
                      </a:lnTo>
                      <a:lnTo>
                        <a:pt x="367" y="116"/>
                      </a:lnTo>
                      <a:lnTo>
                        <a:pt x="359" y="100"/>
                      </a:lnTo>
                      <a:lnTo>
                        <a:pt x="349" y="84"/>
                      </a:lnTo>
                      <a:lnTo>
                        <a:pt x="338" y="70"/>
                      </a:lnTo>
                      <a:lnTo>
                        <a:pt x="325" y="56"/>
                      </a:lnTo>
                      <a:lnTo>
                        <a:pt x="311" y="43"/>
                      </a:lnTo>
                      <a:lnTo>
                        <a:pt x="297" y="33"/>
                      </a:lnTo>
                      <a:lnTo>
                        <a:pt x="281" y="22"/>
                      </a:lnTo>
                      <a:lnTo>
                        <a:pt x="265" y="14"/>
                      </a:lnTo>
                      <a:lnTo>
                        <a:pt x="247" y="8"/>
                      </a:lnTo>
                      <a:lnTo>
                        <a:pt x="229" y="4"/>
                      </a:lnTo>
                      <a:lnTo>
                        <a:pt x="209" y="0"/>
                      </a:lnTo>
                      <a:lnTo>
                        <a:pt x="190" y="0"/>
                      </a:lnTo>
                      <a:lnTo>
                        <a:pt x="171" y="0"/>
                      </a:lnTo>
                      <a:lnTo>
                        <a:pt x="151" y="4"/>
                      </a:lnTo>
                      <a:lnTo>
                        <a:pt x="133" y="8"/>
                      </a:lnTo>
                      <a:lnTo>
                        <a:pt x="115" y="14"/>
                      </a:lnTo>
                      <a:lnTo>
                        <a:pt x="99" y="22"/>
                      </a:lnTo>
                      <a:lnTo>
                        <a:pt x="83" y="33"/>
                      </a:lnTo>
                      <a:lnTo>
                        <a:pt x="68" y="43"/>
                      </a:lnTo>
                      <a:lnTo>
                        <a:pt x="54" y="56"/>
                      </a:lnTo>
                      <a:lnTo>
                        <a:pt x="43" y="70"/>
                      </a:lnTo>
                      <a:lnTo>
                        <a:pt x="31" y="84"/>
                      </a:lnTo>
                      <a:lnTo>
                        <a:pt x="22" y="100"/>
                      </a:lnTo>
                      <a:lnTo>
                        <a:pt x="14" y="116"/>
                      </a:lnTo>
                      <a:lnTo>
                        <a:pt x="8" y="134"/>
                      </a:lnTo>
                      <a:lnTo>
                        <a:pt x="3" y="152"/>
                      </a:lnTo>
                      <a:lnTo>
                        <a:pt x="0" y="172"/>
                      </a:lnTo>
                      <a:lnTo>
                        <a:pt x="0" y="192"/>
                      </a:lnTo>
                      <a:lnTo>
                        <a:pt x="0" y="2747"/>
                      </a:lnTo>
                      <a:lnTo>
                        <a:pt x="0" y="2766"/>
                      </a:lnTo>
                      <a:lnTo>
                        <a:pt x="3" y="2786"/>
                      </a:lnTo>
                      <a:lnTo>
                        <a:pt x="8" y="2804"/>
                      </a:lnTo>
                      <a:lnTo>
                        <a:pt x="14" y="2821"/>
                      </a:lnTo>
                      <a:lnTo>
                        <a:pt x="22" y="2838"/>
                      </a:lnTo>
                      <a:lnTo>
                        <a:pt x="31" y="2854"/>
                      </a:lnTo>
                      <a:lnTo>
                        <a:pt x="43" y="2869"/>
                      </a:lnTo>
                      <a:lnTo>
                        <a:pt x="54" y="2883"/>
                      </a:lnTo>
                      <a:lnTo>
                        <a:pt x="68" y="2895"/>
                      </a:lnTo>
                      <a:lnTo>
                        <a:pt x="83" y="2906"/>
                      </a:lnTo>
                      <a:lnTo>
                        <a:pt x="99" y="2915"/>
                      </a:lnTo>
                      <a:lnTo>
                        <a:pt x="115" y="2924"/>
                      </a:lnTo>
                      <a:lnTo>
                        <a:pt x="133" y="2931"/>
                      </a:lnTo>
                      <a:lnTo>
                        <a:pt x="151" y="2935"/>
                      </a:lnTo>
                      <a:lnTo>
                        <a:pt x="171" y="2939"/>
                      </a:lnTo>
                      <a:lnTo>
                        <a:pt x="190" y="2940"/>
                      </a:lnTo>
                      <a:lnTo>
                        <a:pt x="209" y="2939"/>
                      </a:lnTo>
                      <a:lnTo>
                        <a:pt x="229" y="2935"/>
                      </a:lnTo>
                      <a:lnTo>
                        <a:pt x="247" y="2931"/>
                      </a:lnTo>
                      <a:lnTo>
                        <a:pt x="265" y="2924"/>
                      </a:lnTo>
                      <a:lnTo>
                        <a:pt x="281" y="2915"/>
                      </a:lnTo>
                      <a:lnTo>
                        <a:pt x="297" y="2906"/>
                      </a:lnTo>
                      <a:lnTo>
                        <a:pt x="311" y="2895"/>
                      </a:lnTo>
                      <a:lnTo>
                        <a:pt x="325" y="2883"/>
                      </a:lnTo>
                      <a:lnTo>
                        <a:pt x="338" y="2869"/>
                      </a:lnTo>
                      <a:lnTo>
                        <a:pt x="349" y="2854"/>
                      </a:lnTo>
                      <a:lnTo>
                        <a:pt x="359" y="2838"/>
                      </a:lnTo>
                      <a:lnTo>
                        <a:pt x="367" y="2821"/>
                      </a:lnTo>
                      <a:lnTo>
                        <a:pt x="373" y="2804"/>
                      </a:lnTo>
                      <a:lnTo>
                        <a:pt x="378" y="2786"/>
                      </a:lnTo>
                      <a:lnTo>
                        <a:pt x="381" y="2766"/>
                      </a:lnTo>
                      <a:lnTo>
                        <a:pt x="382" y="2747"/>
                      </a:lnTo>
                      <a:lnTo>
                        <a:pt x="382" y="19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44" name="Freeform 24">
                  <a:extLst>
                    <a:ext uri="{FF2B5EF4-FFF2-40B4-BE49-F238E27FC236}">
                      <a16:creationId xmlns:a16="http://schemas.microsoft.com/office/drawing/2014/main" id="{BA8B5D6D-0711-4C96-B948-02917571A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9" y="1721"/>
                  <a:ext cx="96" cy="721"/>
                </a:xfrm>
                <a:custGeom>
                  <a:avLst/>
                  <a:gdLst>
                    <a:gd name="T0" fmla="*/ 382 w 383"/>
                    <a:gd name="T1" fmla="*/ 171 h 2885"/>
                    <a:gd name="T2" fmla="*/ 374 w 383"/>
                    <a:gd name="T3" fmla="*/ 133 h 2885"/>
                    <a:gd name="T4" fmla="*/ 360 w 383"/>
                    <a:gd name="T5" fmla="*/ 99 h 2885"/>
                    <a:gd name="T6" fmla="*/ 339 w 383"/>
                    <a:gd name="T7" fmla="*/ 69 h 2885"/>
                    <a:gd name="T8" fmla="*/ 313 w 383"/>
                    <a:gd name="T9" fmla="*/ 43 h 2885"/>
                    <a:gd name="T10" fmla="*/ 282 w 383"/>
                    <a:gd name="T11" fmla="*/ 22 h 2885"/>
                    <a:gd name="T12" fmla="*/ 249 w 383"/>
                    <a:gd name="T13" fmla="*/ 8 h 2885"/>
                    <a:gd name="T14" fmla="*/ 210 w 383"/>
                    <a:gd name="T15" fmla="*/ 0 h 2885"/>
                    <a:gd name="T16" fmla="*/ 172 w 383"/>
                    <a:gd name="T17" fmla="*/ 0 h 2885"/>
                    <a:gd name="T18" fmla="*/ 133 w 383"/>
                    <a:gd name="T19" fmla="*/ 8 h 2885"/>
                    <a:gd name="T20" fmla="*/ 100 w 383"/>
                    <a:gd name="T21" fmla="*/ 22 h 2885"/>
                    <a:gd name="T22" fmla="*/ 70 w 383"/>
                    <a:gd name="T23" fmla="*/ 43 h 2885"/>
                    <a:gd name="T24" fmla="*/ 43 w 383"/>
                    <a:gd name="T25" fmla="*/ 69 h 2885"/>
                    <a:gd name="T26" fmla="*/ 22 w 383"/>
                    <a:gd name="T27" fmla="*/ 99 h 2885"/>
                    <a:gd name="T28" fmla="*/ 8 w 383"/>
                    <a:gd name="T29" fmla="*/ 133 h 2885"/>
                    <a:gd name="T30" fmla="*/ 0 w 383"/>
                    <a:gd name="T31" fmla="*/ 171 h 2885"/>
                    <a:gd name="T32" fmla="*/ 0 w 383"/>
                    <a:gd name="T33" fmla="*/ 2693 h 2885"/>
                    <a:gd name="T34" fmla="*/ 3 w 383"/>
                    <a:gd name="T35" fmla="*/ 2731 h 2885"/>
                    <a:gd name="T36" fmla="*/ 14 w 383"/>
                    <a:gd name="T37" fmla="*/ 2767 h 2885"/>
                    <a:gd name="T38" fmla="*/ 32 w 383"/>
                    <a:gd name="T39" fmla="*/ 2800 h 2885"/>
                    <a:gd name="T40" fmla="*/ 56 w 383"/>
                    <a:gd name="T41" fmla="*/ 2828 h 2885"/>
                    <a:gd name="T42" fmla="*/ 83 w 383"/>
                    <a:gd name="T43" fmla="*/ 2851 h 2885"/>
                    <a:gd name="T44" fmla="*/ 116 w 383"/>
                    <a:gd name="T45" fmla="*/ 2869 h 2885"/>
                    <a:gd name="T46" fmla="*/ 152 w 383"/>
                    <a:gd name="T47" fmla="*/ 2880 h 2885"/>
                    <a:gd name="T48" fmla="*/ 192 w 383"/>
                    <a:gd name="T49" fmla="*/ 2885 h 2885"/>
                    <a:gd name="T50" fmla="*/ 230 w 383"/>
                    <a:gd name="T51" fmla="*/ 2880 h 2885"/>
                    <a:gd name="T52" fmla="*/ 266 w 383"/>
                    <a:gd name="T53" fmla="*/ 2869 h 2885"/>
                    <a:gd name="T54" fmla="*/ 299 w 383"/>
                    <a:gd name="T55" fmla="*/ 2851 h 2885"/>
                    <a:gd name="T56" fmla="*/ 326 w 383"/>
                    <a:gd name="T57" fmla="*/ 2828 h 2885"/>
                    <a:gd name="T58" fmla="*/ 350 w 383"/>
                    <a:gd name="T59" fmla="*/ 2800 h 2885"/>
                    <a:gd name="T60" fmla="*/ 368 w 383"/>
                    <a:gd name="T61" fmla="*/ 2767 h 2885"/>
                    <a:gd name="T62" fmla="*/ 379 w 383"/>
                    <a:gd name="T63" fmla="*/ 2731 h 2885"/>
                    <a:gd name="T64" fmla="*/ 383 w 383"/>
                    <a:gd name="T65" fmla="*/ 2693 h 28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3" h="2885">
                      <a:moveTo>
                        <a:pt x="383" y="191"/>
                      </a:moveTo>
                      <a:lnTo>
                        <a:pt x="382" y="171"/>
                      </a:lnTo>
                      <a:lnTo>
                        <a:pt x="379" y="152"/>
                      </a:lnTo>
                      <a:lnTo>
                        <a:pt x="374" y="133"/>
                      </a:lnTo>
                      <a:lnTo>
                        <a:pt x="368" y="116"/>
                      </a:lnTo>
                      <a:lnTo>
                        <a:pt x="360" y="99"/>
                      </a:lnTo>
                      <a:lnTo>
                        <a:pt x="350" y="83"/>
                      </a:lnTo>
                      <a:lnTo>
                        <a:pt x="339" y="69"/>
                      </a:lnTo>
                      <a:lnTo>
                        <a:pt x="326" y="55"/>
                      </a:lnTo>
                      <a:lnTo>
                        <a:pt x="313" y="43"/>
                      </a:lnTo>
                      <a:lnTo>
                        <a:pt x="299" y="32"/>
                      </a:lnTo>
                      <a:lnTo>
                        <a:pt x="282" y="22"/>
                      </a:lnTo>
                      <a:lnTo>
                        <a:pt x="266" y="14"/>
                      </a:lnTo>
                      <a:lnTo>
                        <a:pt x="249" y="8"/>
                      </a:lnTo>
                      <a:lnTo>
                        <a:pt x="230" y="3"/>
                      </a:lnTo>
                      <a:lnTo>
                        <a:pt x="210" y="0"/>
                      </a:lnTo>
                      <a:lnTo>
                        <a:pt x="192" y="0"/>
                      </a:lnTo>
                      <a:lnTo>
                        <a:pt x="172" y="0"/>
                      </a:lnTo>
                      <a:lnTo>
                        <a:pt x="152" y="3"/>
                      </a:lnTo>
                      <a:lnTo>
                        <a:pt x="133" y="8"/>
                      </a:lnTo>
                      <a:lnTo>
                        <a:pt x="116" y="14"/>
                      </a:lnTo>
                      <a:lnTo>
                        <a:pt x="100" y="22"/>
                      </a:lnTo>
                      <a:lnTo>
                        <a:pt x="83" y="32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3" y="69"/>
                      </a:lnTo>
                      <a:lnTo>
                        <a:pt x="32" y="83"/>
                      </a:lnTo>
                      <a:lnTo>
                        <a:pt x="22" y="99"/>
                      </a:lnTo>
                      <a:lnTo>
                        <a:pt x="14" y="116"/>
                      </a:lnTo>
                      <a:lnTo>
                        <a:pt x="8" y="133"/>
                      </a:lnTo>
                      <a:lnTo>
                        <a:pt x="3" y="152"/>
                      </a:lnTo>
                      <a:lnTo>
                        <a:pt x="0" y="171"/>
                      </a:lnTo>
                      <a:lnTo>
                        <a:pt x="0" y="191"/>
                      </a:lnTo>
                      <a:lnTo>
                        <a:pt x="0" y="2693"/>
                      </a:lnTo>
                      <a:lnTo>
                        <a:pt x="0" y="2712"/>
                      </a:lnTo>
                      <a:lnTo>
                        <a:pt x="3" y="2731"/>
                      </a:lnTo>
                      <a:lnTo>
                        <a:pt x="8" y="2750"/>
                      </a:lnTo>
                      <a:lnTo>
                        <a:pt x="14" y="2767"/>
                      </a:lnTo>
                      <a:lnTo>
                        <a:pt x="22" y="2784"/>
                      </a:lnTo>
                      <a:lnTo>
                        <a:pt x="32" y="2800"/>
                      </a:lnTo>
                      <a:lnTo>
                        <a:pt x="43" y="2814"/>
                      </a:lnTo>
                      <a:lnTo>
                        <a:pt x="56" y="2828"/>
                      </a:lnTo>
                      <a:lnTo>
                        <a:pt x="70" y="2840"/>
                      </a:lnTo>
                      <a:lnTo>
                        <a:pt x="83" y="2851"/>
                      </a:lnTo>
                      <a:lnTo>
                        <a:pt x="100" y="2861"/>
                      </a:lnTo>
                      <a:lnTo>
                        <a:pt x="116" y="2869"/>
                      </a:lnTo>
                      <a:lnTo>
                        <a:pt x="133" y="2875"/>
                      </a:lnTo>
                      <a:lnTo>
                        <a:pt x="152" y="2880"/>
                      </a:lnTo>
                      <a:lnTo>
                        <a:pt x="172" y="2883"/>
                      </a:lnTo>
                      <a:lnTo>
                        <a:pt x="192" y="2885"/>
                      </a:lnTo>
                      <a:lnTo>
                        <a:pt x="210" y="2883"/>
                      </a:lnTo>
                      <a:lnTo>
                        <a:pt x="230" y="2880"/>
                      </a:lnTo>
                      <a:lnTo>
                        <a:pt x="249" y="2875"/>
                      </a:lnTo>
                      <a:lnTo>
                        <a:pt x="266" y="2869"/>
                      </a:lnTo>
                      <a:lnTo>
                        <a:pt x="282" y="2861"/>
                      </a:lnTo>
                      <a:lnTo>
                        <a:pt x="299" y="2851"/>
                      </a:lnTo>
                      <a:lnTo>
                        <a:pt x="313" y="2840"/>
                      </a:lnTo>
                      <a:lnTo>
                        <a:pt x="326" y="2828"/>
                      </a:lnTo>
                      <a:lnTo>
                        <a:pt x="339" y="2814"/>
                      </a:lnTo>
                      <a:lnTo>
                        <a:pt x="350" y="2800"/>
                      </a:lnTo>
                      <a:lnTo>
                        <a:pt x="360" y="2784"/>
                      </a:lnTo>
                      <a:lnTo>
                        <a:pt x="368" y="2767"/>
                      </a:lnTo>
                      <a:lnTo>
                        <a:pt x="374" y="2750"/>
                      </a:lnTo>
                      <a:lnTo>
                        <a:pt x="379" y="2731"/>
                      </a:lnTo>
                      <a:lnTo>
                        <a:pt x="382" y="2712"/>
                      </a:lnTo>
                      <a:lnTo>
                        <a:pt x="383" y="2693"/>
                      </a:lnTo>
                      <a:lnTo>
                        <a:pt x="383" y="191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45" name="Freeform 25">
                  <a:extLst>
                    <a:ext uri="{FF2B5EF4-FFF2-40B4-BE49-F238E27FC236}">
                      <a16:creationId xmlns:a16="http://schemas.microsoft.com/office/drawing/2014/main" id="{CD4D4DD2-62A8-40A5-9036-AAF7F1494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7" y="2017"/>
                  <a:ext cx="96" cy="313"/>
                </a:xfrm>
                <a:custGeom>
                  <a:avLst/>
                  <a:gdLst>
                    <a:gd name="T0" fmla="*/ 382 w 383"/>
                    <a:gd name="T1" fmla="*/ 172 h 1253"/>
                    <a:gd name="T2" fmla="*/ 374 w 383"/>
                    <a:gd name="T3" fmla="*/ 133 h 1253"/>
                    <a:gd name="T4" fmla="*/ 360 w 383"/>
                    <a:gd name="T5" fmla="*/ 100 h 1253"/>
                    <a:gd name="T6" fmla="*/ 339 w 383"/>
                    <a:gd name="T7" fmla="*/ 69 h 1253"/>
                    <a:gd name="T8" fmla="*/ 312 w 383"/>
                    <a:gd name="T9" fmla="*/ 43 h 1253"/>
                    <a:gd name="T10" fmla="*/ 282 w 383"/>
                    <a:gd name="T11" fmla="*/ 22 h 1253"/>
                    <a:gd name="T12" fmla="*/ 248 w 383"/>
                    <a:gd name="T13" fmla="*/ 8 h 1253"/>
                    <a:gd name="T14" fmla="*/ 210 w 383"/>
                    <a:gd name="T15" fmla="*/ 0 h 1253"/>
                    <a:gd name="T16" fmla="*/ 172 w 383"/>
                    <a:gd name="T17" fmla="*/ 0 h 1253"/>
                    <a:gd name="T18" fmla="*/ 133 w 383"/>
                    <a:gd name="T19" fmla="*/ 8 h 1253"/>
                    <a:gd name="T20" fmla="*/ 100 w 383"/>
                    <a:gd name="T21" fmla="*/ 22 h 1253"/>
                    <a:gd name="T22" fmla="*/ 69 w 383"/>
                    <a:gd name="T23" fmla="*/ 43 h 1253"/>
                    <a:gd name="T24" fmla="*/ 43 w 383"/>
                    <a:gd name="T25" fmla="*/ 69 h 1253"/>
                    <a:gd name="T26" fmla="*/ 22 w 383"/>
                    <a:gd name="T27" fmla="*/ 100 h 1253"/>
                    <a:gd name="T28" fmla="*/ 8 w 383"/>
                    <a:gd name="T29" fmla="*/ 133 h 1253"/>
                    <a:gd name="T30" fmla="*/ 0 w 383"/>
                    <a:gd name="T31" fmla="*/ 172 h 1253"/>
                    <a:gd name="T32" fmla="*/ 0 w 383"/>
                    <a:gd name="T33" fmla="*/ 1060 h 1253"/>
                    <a:gd name="T34" fmla="*/ 3 w 383"/>
                    <a:gd name="T35" fmla="*/ 1098 h 1253"/>
                    <a:gd name="T36" fmla="*/ 14 w 383"/>
                    <a:gd name="T37" fmla="*/ 1134 h 1253"/>
                    <a:gd name="T38" fmla="*/ 32 w 383"/>
                    <a:gd name="T39" fmla="*/ 1167 h 1253"/>
                    <a:gd name="T40" fmla="*/ 55 w 383"/>
                    <a:gd name="T41" fmla="*/ 1196 h 1253"/>
                    <a:gd name="T42" fmla="*/ 83 w 383"/>
                    <a:gd name="T43" fmla="*/ 1219 h 1253"/>
                    <a:gd name="T44" fmla="*/ 116 w 383"/>
                    <a:gd name="T45" fmla="*/ 1236 h 1253"/>
                    <a:gd name="T46" fmla="*/ 152 w 383"/>
                    <a:gd name="T47" fmla="*/ 1248 h 1253"/>
                    <a:gd name="T48" fmla="*/ 191 w 383"/>
                    <a:gd name="T49" fmla="*/ 1253 h 1253"/>
                    <a:gd name="T50" fmla="*/ 230 w 383"/>
                    <a:gd name="T51" fmla="*/ 1248 h 1253"/>
                    <a:gd name="T52" fmla="*/ 266 w 383"/>
                    <a:gd name="T53" fmla="*/ 1236 h 1253"/>
                    <a:gd name="T54" fmla="*/ 298 w 383"/>
                    <a:gd name="T55" fmla="*/ 1219 h 1253"/>
                    <a:gd name="T56" fmla="*/ 326 w 383"/>
                    <a:gd name="T57" fmla="*/ 1196 h 1253"/>
                    <a:gd name="T58" fmla="*/ 350 w 383"/>
                    <a:gd name="T59" fmla="*/ 1167 h 1253"/>
                    <a:gd name="T60" fmla="*/ 368 w 383"/>
                    <a:gd name="T61" fmla="*/ 1134 h 1253"/>
                    <a:gd name="T62" fmla="*/ 379 w 383"/>
                    <a:gd name="T63" fmla="*/ 1098 h 1253"/>
                    <a:gd name="T64" fmla="*/ 383 w 383"/>
                    <a:gd name="T65" fmla="*/ 1060 h 1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3" h="1253">
                      <a:moveTo>
                        <a:pt x="383" y="191"/>
                      </a:moveTo>
                      <a:lnTo>
                        <a:pt x="382" y="172"/>
                      </a:lnTo>
                      <a:lnTo>
                        <a:pt x="379" y="152"/>
                      </a:lnTo>
                      <a:lnTo>
                        <a:pt x="374" y="133"/>
                      </a:lnTo>
                      <a:lnTo>
                        <a:pt x="368" y="116"/>
                      </a:lnTo>
                      <a:lnTo>
                        <a:pt x="360" y="100"/>
                      </a:lnTo>
                      <a:lnTo>
                        <a:pt x="350" y="83"/>
                      </a:lnTo>
                      <a:lnTo>
                        <a:pt x="339" y="69"/>
                      </a:lnTo>
                      <a:lnTo>
                        <a:pt x="326" y="56"/>
                      </a:lnTo>
                      <a:lnTo>
                        <a:pt x="312" y="43"/>
                      </a:lnTo>
                      <a:lnTo>
                        <a:pt x="298" y="32"/>
                      </a:lnTo>
                      <a:lnTo>
                        <a:pt x="282" y="22"/>
                      </a:lnTo>
                      <a:lnTo>
                        <a:pt x="266" y="14"/>
                      </a:lnTo>
                      <a:lnTo>
                        <a:pt x="248" y="8"/>
                      </a:lnTo>
                      <a:lnTo>
                        <a:pt x="230" y="3"/>
                      </a:lnTo>
                      <a:lnTo>
                        <a:pt x="210" y="0"/>
                      </a:lnTo>
                      <a:lnTo>
                        <a:pt x="191" y="0"/>
                      </a:lnTo>
                      <a:lnTo>
                        <a:pt x="172" y="0"/>
                      </a:lnTo>
                      <a:lnTo>
                        <a:pt x="152" y="3"/>
                      </a:lnTo>
                      <a:lnTo>
                        <a:pt x="133" y="8"/>
                      </a:lnTo>
                      <a:lnTo>
                        <a:pt x="116" y="14"/>
                      </a:lnTo>
                      <a:lnTo>
                        <a:pt x="100" y="22"/>
                      </a:lnTo>
                      <a:lnTo>
                        <a:pt x="83" y="32"/>
                      </a:lnTo>
                      <a:lnTo>
                        <a:pt x="69" y="43"/>
                      </a:lnTo>
                      <a:lnTo>
                        <a:pt x="55" y="56"/>
                      </a:lnTo>
                      <a:lnTo>
                        <a:pt x="43" y="69"/>
                      </a:lnTo>
                      <a:lnTo>
                        <a:pt x="32" y="83"/>
                      </a:lnTo>
                      <a:lnTo>
                        <a:pt x="22" y="100"/>
                      </a:lnTo>
                      <a:lnTo>
                        <a:pt x="14" y="116"/>
                      </a:lnTo>
                      <a:lnTo>
                        <a:pt x="8" y="133"/>
                      </a:lnTo>
                      <a:lnTo>
                        <a:pt x="3" y="152"/>
                      </a:lnTo>
                      <a:lnTo>
                        <a:pt x="0" y="172"/>
                      </a:lnTo>
                      <a:lnTo>
                        <a:pt x="0" y="191"/>
                      </a:lnTo>
                      <a:lnTo>
                        <a:pt x="0" y="1060"/>
                      </a:lnTo>
                      <a:lnTo>
                        <a:pt x="0" y="1079"/>
                      </a:lnTo>
                      <a:lnTo>
                        <a:pt x="3" y="1098"/>
                      </a:lnTo>
                      <a:lnTo>
                        <a:pt x="8" y="1117"/>
                      </a:lnTo>
                      <a:lnTo>
                        <a:pt x="14" y="1134"/>
                      </a:lnTo>
                      <a:lnTo>
                        <a:pt x="22" y="1151"/>
                      </a:lnTo>
                      <a:lnTo>
                        <a:pt x="32" y="1167"/>
                      </a:lnTo>
                      <a:lnTo>
                        <a:pt x="43" y="1182"/>
                      </a:lnTo>
                      <a:lnTo>
                        <a:pt x="55" y="1196"/>
                      </a:lnTo>
                      <a:lnTo>
                        <a:pt x="69" y="1207"/>
                      </a:lnTo>
                      <a:lnTo>
                        <a:pt x="83" y="1219"/>
                      </a:lnTo>
                      <a:lnTo>
                        <a:pt x="100" y="1228"/>
                      </a:lnTo>
                      <a:lnTo>
                        <a:pt x="116" y="1236"/>
                      </a:lnTo>
                      <a:lnTo>
                        <a:pt x="133" y="1243"/>
                      </a:lnTo>
                      <a:lnTo>
                        <a:pt x="152" y="1248"/>
                      </a:lnTo>
                      <a:lnTo>
                        <a:pt x="172" y="1251"/>
                      </a:lnTo>
                      <a:lnTo>
                        <a:pt x="191" y="1253"/>
                      </a:lnTo>
                      <a:lnTo>
                        <a:pt x="210" y="1251"/>
                      </a:lnTo>
                      <a:lnTo>
                        <a:pt x="230" y="1248"/>
                      </a:lnTo>
                      <a:lnTo>
                        <a:pt x="248" y="1243"/>
                      </a:lnTo>
                      <a:lnTo>
                        <a:pt x="266" y="1236"/>
                      </a:lnTo>
                      <a:lnTo>
                        <a:pt x="282" y="1228"/>
                      </a:lnTo>
                      <a:lnTo>
                        <a:pt x="298" y="1219"/>
                      </a:lnTo>
                      <a:lnTo>
                        <a:pt x="312" y="1207"/>
                      </a:lnTo>
                      <a:lnTo>
                        <a:pt x="326" y="1196"/>
                      </a:lnTo>
                      <a:lnTo>
                        <a:pt x="339" y="1182"/>
                      </a:lnTo>
                      <a:lnTo>
                        <a:pt x="350" y="1167"/>
                      </a:lnTo>
                      <a:lnTo>
                        <a:pt x="360" y="1151"/>
                      </a:lnTo>
                      <a:lnTo>
                        <a:pt x="368" y="1134"/>
                      </a:lnTo>
                      <a:lnTo>
                        <a:pt x="374" y="1117"/>
                      </a:lnTo>
                      <a:lnTo>
                        <a:pt x="379" y="1098"/>
                      </a:lnTo>
                      <a:lnTo>
                        <a:pt x="382" y="1079"/>
                      </a:lnTo>
                      <a:lnTo>
                        <a:pt x="383" y="1060"/>
                      </a:lnTo>
                      <a:lnTo>
                        <a:pt x="383" y="191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46" name="Freeform 26">
                  <a:extLst>
                    <a:ext uri="{FF2B5EF4-FFF2-40B4-BE49-F238E27FC236}">
                      <a16:creationId xmlns:a16="http://schemas.microsoft.com/office/drawing/2014/main" id="{F6F6D6BC-764B-40BE-9A0F-86954D546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9" y="1909"/>
                  <a:ext cx="96" cy="533"/>
                </a:xfrm>
                <a:custGeom>
                  <a:avLst/>
                  <a:gdLst>
                    <a:gd name="T0" fmla="*/ 381 w 382"/>
                    <a:gd name="T1" fmla="*/ 171 h 2131"/>
                    <a:gd name="T2" fmla="*/ 373 w 382"/>
                    <a:gd name="T3" fmla="*/ 134 h 2131"/>
                    <a:gd name="T4" fmla="*/ 359 w 382"/>
                    <a:gd name="T5" fmla="*/ 99 h 2131"/>
                    <a:gd name="T6" fmla="*/ 338 w 382"/>
                    <a:gd name="T7" fmla="*/ 69 h 2131"/>
                    <a:gd name="T8" fmla="*/ 313 w 382"/>
                    <a:gd name="T9" fmla="*/ 43 h 2131"/>
                    <a:gd name="T10" fmla="*/ 282 w 382"/>
                    <a:gd name="T11" fmla="*/ 23 h 2131"/>
                    <a:gd name="T12" fmla="*/ 247 w 382"/>
                    <a:gd name="T13" fmla="*/ 9 h 2131"/>
                    <a:gd name="T14" fmla="*/ 210 w 382"/>
                    <a:gd name="T15" fmla="*/ 0 h 2131"/>
                    <a:gd name="T16" fmla="*/ 172 w 382"/>
                    <a:gd name="T17" fmla="*/ 0 h 2131"/>
                    <a:gd name="T18" fmla="*/ 133 w 382"/>
                    <a:gd name="T19" fmla="*/ 9 h 2131"/>
                    <a:gd name="T20" fmla="*/ 100 w 382"/>
                    <a:gd name="T21" fmla="*/ 23 h 2131"/>
                    <a:gd name="T22" fmla="*/ 70 w 382"/>
                    <a:gd name="T23" fmla="*/ 43 h 2131"/>
                    <a:gd name="T24" fmla="*/ 43 w 382"/>
                    <a:gd name="T25" fmla="*/ 69 h 2131"/>
                    <a:gd name="T26" fmla="*/ 22 w 382"/>
                    <a:gd name="T27" fmla="*/ 99 h 2131"/>
                    <a:gd name="T28" fmla="*/ 8 w 382"/>
                    <a:gd name="T29" fmla="*/ 134 h 2131"/>
                    <a:gd name="T30" fmla="*/ 0 w 382"/>
                    <a:gd name="T31" fmla="*/ 171 h 2131"/>
                    <a:gd name="T32" fmla="*/ 0 w 382"/>
                    <a:gd name="T33" fmla="*/ 1941 h 2131"/>
                    <a:gd name="T34" fmla="*/ 3 w 382"/>
                    <a:gd name="T35" fmla="*/ 1979 h 2131"/>
                    <a:gd name="T36" fmla="*/ 14 w 382"/>
                    <a:gd name="T37" fmla="*/ 2015 h 2131"/>
                    <a:gd name="T38" fmla="*/ 32 w 382"/>
                    <a:gd name="T39" fmla="*/ 2047 h 2131"/>
                    <a:gd name="T40" fmla="*/ 56 w 382"/>
                    <a:gd name="T41" fmla="*/ 2076 h 2131"/>
                    <a:gd name="T42" fmla="*/ 83 w 382"/>
                    <a:gd name="T43" fmla="*/ 2099 h 2131"/>
                    <a:gd name="T44" fmla="*/ 116 w 382"/>
                    <a:gd name="T45" fmla="*/ 2116 h 2131"/>
                    <a:gd name="T46" fmla="*/ 152 w 382"/>
                    <a:gd name="T47" fmla="*/ 2127 h 2131"/>
                    <a:gd name="T48" fmla="*/ 192 w 382"/>
                    <a:gd name="T49" fmla="*/ 2131 h 2131"/>
                    <a:gd name="T50" fmla="*/ 230 w 382"/>
                    <a:gd name="T51" fmla="*/ 2127 h 2131"/>
                    <a:gd name="T52" fmla="*/ 266 w 382"/>
                    <a:gd name="T53" fmla="*/ 2116 h 2131"/>
                    <a:gd name="T54" fmla="*/ 297 w 382"/>
                    <a:gd name="T55" fmla="*/ 2099 h 2131"/>
                    <a:gd name="T56" fmla="*/ 326 w 382"/>
                    <a:gd name="T57" fmla="*/ 2076 h 2131"/>
                    <a:gd name="T58" fmla="*/ 350 w 382"/>
                    <a:gd name="T59" fmla="*/ 2047 h 2131"/>
                    <a:gd name="T60" fmla="*/ 367 w 382"/>
                    <a:gd name="T61" fmla="*/ 2015 h 2131"/>
                    <a:gd name="T62" fmla="*/ 378 w 382"/>
                    <a:gd name="T63" fmla="*/ 1979 h 2131"/>
                    <a:gd name="T64" fmla="*/ 382 w 382"/>
                    <a:gd name="T65" fmla="*/ 1941 h 2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2" h="2131">
                      <a:moveTo>
                        <a:pt x="382" y="191"/>
                      </a:moveTo>
                      <a:lnTo>
                        <a:pt x="381" y="171"/>
                      </a:lnTo>
                      <a:lnTo>
                        <a:pt x="378" y="151"/>
                      </a:lnTo>
                      <a:lnTo>
                        <a:pt x="373" y="134"/>
                      </a:lnTo>
                      <a:lnTo>
                        <a:pt x="367" y="115"/>
                      </a:lnTo>
                      <a:lnTo>
                        <a:pt x="359" y="99"/>
                      </a:lnTo>
                      <a:lnTo>
                        <a:pt x="350" y="84"/>
                      </a:lnTo>
                      <a:lnTo>
                        <a:pt x="338" y="69"/>
                      </a:lnTo>
                      <a:lnTo>
                        <a:pt x="326" y="55"/>
                      </a:lnTo>
                      <a:lnTo>
                        <a:pt x="313" y="43"/>
                      </a:lnTo>
                      <a:lnTo>
                        <a:pt x="297" y="32"/>
                      </a:lnTo>
                      <a:lnTo>
                        <a:pt x="282" y="23"/>
                      </a:lnTo>
                      <a:lnTo>
                        <a:pt x="266" y="14"/>
                      </a:lnTo>
                      <a:lnTo>
                        <a:pt x="247" y="9"/>
                      </a:lnTo>
                      <a:lnTo>
                        <a:pt x="230" y="4"/>
                      </a:lnTo>
                      <a:lnTo>
                        <a:pt x="210" y="0"/>
                      </a:lnTo>
                      <a:lnTo>
                        <a:pt x="192" y="0"/>
                      </a:lnTo>
                      <a:lnTo>
                        <a:pt x="172" y="0"/>
                      </a:lnTo>
                      <a:lnTo>
                        <a:pt x="152" y="4"/>
                      </a:lnTo>
                      <a:lnTo>
                        <a:pt x="133" y="9"/>
                      </a:lnTo>
                      <a:lnTo>
                        <a:pt x="116" y="14"/>
                      </a:lnTo>
                      <a:lnTo>
                        <a:pt x="100" y="23"/>
                      </a:lnTo>
                      <a:lnTo>
                        <a:pt x="83" y="32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3" y="69"/>
                      </a:lnTo>
                      <a:lnTo>
                        <a:pt x="32" y="84"/>
                      </a:lnTo>
                      <a:lnTo>
                        <a:pt x="22" y="99"/>
                      </a:lnTo>
                      <a:lnTo>
                        <a:pt x="14" y="115"/>
                      </a:lnTo>
                      <a:lnTo>
                        <a:pt x="8" y="134"/>
                      </a:lnTo>
                      <a:lnTo>
                        <a:pt x="3" y="151"/>
                      </a:lnTo>
                      <a:lnTo>
                        <a:pt x="0" y="171"/>
                      </a:lnTo>
                      <a:lnTo>
                        <a:pt x="0" y="191"/>
                      </a:lnTo>
                      <a:lnTo>
                        <a:pt x="0" y="1941"/>
                      </a:lnTo>
                      <a:lnTo>
                        <a:pt x="0" y="1960"/>
                      </a:lnTo>
                      <a:lnTo>
                        <a:pt x="3" y="1979"/>
                      </a:lnTo>
                      <a:lnTo>
                        <a:pt x="8" y="1997"/>
                      </a:lnTo>
                      <a:lnTo>
                        <a:pt x="14" y="2015"/>
                      </a:lnTo>
                      <a:lnTo>
                        <a:pt x="22" y="2032"/>
                      </a:lnTo>
                      <a:lnTo>
                        <a:pt x="32" y="2047"/>
                      </a:lnTo>
                      <a:lnTo>
                        <a:pt x="43" y="2062"/>
                      </a:lnTo>
                      <a:lnTo>
                        <a:pt x="56" y="2076"/>
                      </a:lnTo>
                      <a:lnTo>
                        <a:pt x="70" y="2087"/>
                      </a:lnTo>
                      <a:lnTo>
                        <a:pt x="83" y="2099"/>
                      </a:lnTo>
                      <a:lnTo>
                        <a:pt x="100" y="2108"/>
                      </a:lnTo>
                      <a:lnTo>
                        <a:pt x="116" y="2116"/>
                      </a:lnTo>
                      <a:lnTo>
                        <a:pt x="133" y="2122"/>
                      </a:lnTo>
                      <a:lnTo>
                        <a:pt x="152" y="2127"/>
                      </a:lnTo>
                      <a:lnTo>
                        <a:pt x="172" y="2130"/>
                      </a:lnTo>
                      <a:lnTo>
                        <a:pt x="192" y="2131"/>
                      </a:lnTo>
                      <a:lnTo>
                        <a:pt x="210" y="2130"/>
                      </a:lnTo>
                      <a:lnTo>
                        <a:pt x="230" y="2127"/>
                      </a:lnTo>
                      <a:lnTo>
                        <a:pt x="247" y="2122"/>
                      </a:lnTo>
                      <a:lnTo>
                        <a:pt x="266" y="2116"/>
                      </a:lnTo>
                      <a:lnTo>
                        <a:pt x="282" y="2108"/>
                      </a:lnTo>
                      <a:lnTo>
                        <a:pt x="297" y="2099"/>
                      </a:lnTo>
                      <a:lnTo>
                        <a:pt x="313" y="2087"/>
                      </a:lnTo>
                      <a:lnTo>
                        <a:pt x="326" y="2076"/>
                      </a:lnTo>
                      <a:lnTo>
                        <a:pt x="338" y="2062"/>
                      </a:lnTo>
                      <a:lnTo>
                        <a:pt x="350" y="2047"/>
                      </a:lnTo>
                      <a:lnTo>
                        <a:pt x="359" y="2032"/>
                      </a:lnTo>
                      <a:lnTo>
                        <a:pt x="367" y="2015"/>
                      </a:lnTo>
                      <a:lnTo>
                        <a:pt x="373" y="1997"/>
                      </a:lnTo>
                      <a:lnTo>
                        <a:pt x="378" y="1979"/>
                      </a:lnTo>
                      <a:lnTo>
                        <a:pt x="381" y="1960"/>
                      </a:lnTo>
                      <a:lnTo>
                        <a:pt x="382" y="1941"/>
                      </a:lnTo>
                      <a:lnTo>
                        <a:pt x="382" y="191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47" name="Freeform 27">
                  <a:extLst>
                    <a:ext uri="{FF2B5EF4-FFF2-40B4-BE49-F238E27FC236}">
                      <a16:creationId xmlns:a16="http://schemas.microsoft.com/office/drawing/2014/main" id="{09140802-55E1-48F5-9FCA-B5968B08D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1" y="1577"/>
                  <a:ext cx="439" cy="521"/>
                </a:xfrm>
                <a:custGeom>
                  <a:avLst/>
                  <a:gdLst>
                    <a:gd name="T0" fmla="*/ 1 w 1755"/>
                    <a:gd name="T1" fmla="*/ 2083 h 2085"/>
                    <a:gd name="T2" fmla="*/ 18 w 1755"/>
                    <a:gd name="T3" fmla="*/ 2078 h 2085"/>
                    <a:gd name="T4" fmla="*/ 56 w 1755"/>
                    <a:gd name="T5" fmla="*/ 2051 h 2085"/>
                    <a:gd name="T6" fmla="*/ 119 w 1755"/>
                    <a:gd name="T7" fmla="*/ 1987 h 2085"/>
                    <a:gd name="T8" fmla="*/ 212 w 1755"/>
                    <a:gd name="T9" fmla="*/ 1871 h 2085"/>
                    <a:gd name="T10" fmla="*/ 339 w 1755"/>
                    <a:gd name="T11" fmla="*/ 1688 h 2085"/>
                    <a:gd name="T12" fmla="*/ 505 w 1755"/>
                    <a:gd name="T13" fmla="*/ 1420 h 2085"/>
                    <a:gd name="T14" fmla="*/ 714 w 1755"/>
                    <a:gd name="T15" fmla="*/ 1053 h 2085"/>
                    <a:gd name="T16" fmla="*/ 841 w 1755"/>
                    <a:gd name="T17" fmla="*/ 819 h 2085"/>
                    <a:gd name="T18" fmla="*/ 877 w 1755"/>
                    <a:gd name="T19" fmla="*/ 752 h 2085"/>
                    <a:gd name="T20" fmla="*/ 941 w 1755"/>
                    <a:gd name="T21" fmla="*/ 636 h 2085"/>
                    <a:gd name="T22" fmla="*/ 1027 w 1755"/>
                    <a:gd name="T23" fmla="*/ 492 h 2085"/>
                    <a:gd name="T24" fmla="*/ 1128 w 1755"/>
                    <a:gd name="T25" fmla="*/ 338 h 2085"/>
                    <a:gd name="T26" fmla="*/ 1235 w 1755"/>
                    <a:gd name="T27" fmla="*/ 194 h 2085"/>
                    <a:gd name="T28" fmla="*/ 1341 w 1755"/>
                    <a:gd name="T29" fmla="*/ 78 h 2085"/>
                    <a:gd name="T30" fmla="*/ 1440 w 1755"/>
                    <a:gd name="T31" fmla="*/ 11 h 2085"/>
                    <a:gd name="T32" fmla="*/ 1755 w 1755"/>
                    <a:gd name="T33" fmla="*/ 2 h 2085"/>
                    <a:gd name="T34" fmla="*/ 1746 w 1755"/>
                    <a:gd name="T35" fmla="*/ 0 h 2085"/>
                    <a:gd name="T36" fmla="*/ 1724 w 1755"/>
                    <a:gd name="T37" fmla="*/ 1 h 2085"/>
                    <a:gd name="T38" fmla="*/ 1687 w 1755"/>
                    <a:gd name="T39" fmla="*/ 14 h 2085"/>
                    <a:gd name="T40" fmla="*/ 1634 w 1755"/>
                    <a:gd name="T41" fmla="*/ 47 h 2085"/>
                    <a:gd name="T42" fmla="*/ 1564 w 1755"/>
                    <a:gd name="T43" fmla="*/ 108 h 2085"/>
                    <a:gd name="T44" fmla="*/ 1477 w 1755"/>
                    <a:gd name="T45" fmla="*/ 207 h 2085"/>
                    <a:gd name="T46" fmla="*/ 1372 w 1755"/>
                    <a:gd name="T47" fmla="*/ 350 h 2085"/>
                    <a:gd name="T48" fmla="*/ 1250 w 1755"/>
                    <a:gd name="T49" fmla="*/ 550 h 2085"/>
                    <a:gd name="T50" fmla="*/ 651 w 1755"/>
                    <a:gd name="T51" fmla="*/ 1624 h 2085"/>
                    <a:gd name="T52" fmla="*/ 630 w 1755"/>
                    <a:gd name="T53" fmla="*/ 1660 h 2085"/>
                    <a:gd name="T54" fmla="*/ 590 w 1755"/>
                    <a:gd name="T55" fmla="*/ 1722 h 2085"/>
                    <a:gd name="T56" fmla="*/ 528 w 1755"/>
                    <a:gd name="T57" fmla="*/ 1799 h 2085"/>
                    <a:gd name="T58" fmla="*/ 446 w 1755"/>
                    <a:gd name="T59" fmla="*/ 1884 h 2085"/>
                    <a:gd name="T60" fmla="*/ 343 w 1755"/>
                    <a:gd name="T61" fmla="*/ 1964 h 2085"/>
                    <a:gd name="T62" fmla="*/ 221 w 1755"/>
                    <a:gd name="T63" fmla="*/ 2031 h 2085"/>
                    <a:gd name="T64" fmla="*/ 78 w 1755"/>
                    <a:gd name="T65" fmla="*/ 2074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55" h="2085">
                      <a:moveTo>
                        <a:pt x="0" y="2085"/>
                      </a:moveTo>
                      <a:lnTo>
                        <a:pt x="1" y="2083"/>
                      </a:lnTo>
                      <a:lnTo>
                        <a:pt x="7" y="2082"/>
                      </a:lnTo>
                      <a:lnTo>
                        <a:pt x="18" y="2078"/>
                      </a:lnTo>
                      <a:lnTo>
                        <a:pt x="34" y="2068"/>
                      </a:lnTo>
                      <a:lnTo>
                        <a:pt x="56" y="2051"/>
                      </a:lnTo>
                      <a:lnTo>
                        <a:pt x="84" y="2024"/>
                      </a:lnTo>
                      <a:lnTo>
                        <a:pt x="119" y="1987"/>
                      </a:lnTo>
                      <a:lnTo>
                        <a:pt x="162" y="1937"/>
                      </a:lnTo>
                      <a:lnTo>
                        <a:pt x="212" y="1871"/>
                      </a:lnTo>
                      <a:lnTo>
                        <a:pt x="271" y="1789"/>
                      </a:lnTo>
                      <a:lnTo>
                        <a:pt x="339" y="1688"/>
                      </a:lnTo>
                      <a:lnTo>
                        <a:pt x="416" y="1565"/>
                      </a:lnTo>
                      <a:lnTo>
                        <a:pt x="505" y="1420"/>
                      </a:lnTo>
                      <a:lnTo>
                        <a:pt x="604" y="1251"/>
                      </a:lnTo>
                      <a:lnTo>
                        <a:pt x="714" y="1053"/>
                      </a:lnTo>
                      <a:lnTo>
                        <a:pt x="836" y="828"/>
                      </a:lnTo>
                      <a:lnTo>
                        <a:pt x="841" y="819"/>
                      </a:lnTo>
                      <a:lnTo>
                        <a:pt x="855" y="792"/>
                      </a:lnTo>
                      <a:lnTo>
                        <a:pt x="877" y="752"/>
                      </a:lnTo>
                      <a:lnTo>
                        <a:pt x="906" y="698"/>
                      </a:lnTo>
                      <a:lnTo>
                        <a:pt x="941" y="636"/>
                      </a:lnTo>
                      <a:lnTo>
                        <a:pt x="981" y="566"/>
                      </a:lnTo>
                      <a:lnTo>
                        <a:pt x="1027" y="492"/>
                      </a:lnTo>
                      <a:lnTo>
                        <a:pt x="1076" y="415"/>
                      </a:lnTo>
                      <a:lnTo>
                        <a:pt x="1128" y="338"/>
                      </a:lnTo>
                      <a:lnTo>
                        <a:pt x="1180" y="263"/>
                      </a:lnTo>
                      <a:lnTo>
                        <a:pt x="1235" y="194"/>
                      </a:lnTo>
                      <a:lnTo>
                        <a:pt x="1288" y="131"/>
                      </a:lnTo>
                      <a:lnTo>
                        <a:pt x="1341" y="78"/>
                      </a:lnTo>
                      <a:lnTo>
                        <a:pt x="1392" y="37"/>
                      </a:lnTo>
                      <a:lnTo>
                        <a:pt x="1440" y="11"/>
                      </a:lnTo>
                      <a:lnTo>
                        <a:pt x="1484" y="2"/>
                      </a:lnTo>
                      <a:lnTo>
                        <a:pt x="1755" y="2"/>
                      </a:lnTo>
                      <a:lnTo>
                        <a:pt x="1752" y="1"/>
                      </a:lnTo>
                      <a:lnTo>
                        <a:pt x="1746" y="0"/>
                      </a:lnTo>
                      <a:lnTo>
                        <a:pt x="1737" y="0"/>
                      </a:lnTo>
                      <a:lnTo>
                        <a:pt x="1724" y="1"/>
                      </a:lnTo>
                      <a:lnTo>
                        <a:pt x="1708" y="6"/>
                      </a:lnTo>
                      <a:lnTo>
                        <a:pt x="1687" y="14"/>
                      </a:lnTo>
                      <a:lnTo>
                        <a:pt x="1663" y="28"/>
                      </a:lnTo>
                      <a:lnTo>
                        <a:pt x="1634" y="47"/>
                      </a:lnTo>
                      <a:lnTo>
                        <a:pt x="1600" y="73"/>
                      </a:lnTo>
                      <a:lnTo>
                        <a:pt x="1564" y="108"/>
                      </a:lnTo>
                      <a:lnTo>
                        <a:pt x="1522" y="152"/>
                      </a:lnTo>
                      <a:lnTo>
                        <a:pt x="1477" y="207"/>
                      </a:lnTo>
                      <a:lnTo>
                        <a:pt x="1427" y="273"/>
                      </a:lnTo>
                      <a:lnTo>
                        <a:pt x="1372" y="350"/>
                      </a:lnTo>
                      <a:lnTo>
                        <a:pt x="1313" y="443"/>
                      </a:lnTo>
                      <a:lnTo>
                        <a:pt x="1250" y="550"/>
                      </a:lnTo>
                      <a:lnTo>
                        <a:pt x="655" y="1619"/>
                      </a:lnTo>
                      <a:lnTo>
                        <a:pt x="651" y="1624"/>
                      </a:lnTo>
                      <a:lnTo>
                        <a:pt x="644" y="1638"/>
                      </a:lnTo>
                      <a:lnTo>
                        <a:pt x="630" y="1660"/>
                      </a:lnTo>
                      <a:lnTo>
                        <a:pt x="613" y="1688"/>
                      </a:lnTo>
                      <a:lnTo>
                        <a:pt x="590" y="1722"/>
                      </a:lnTo>
                      <a:lnTo>
                        <a:pt x="561" y="1759"/>
                      </a:lnTo>
                      <a:lnTo>
                        <a:pt x="528" y="1799"/>
                      </a:lnTo>
                      <a:lnTo>
                        <a:pt x="490" y="1841"/>
                      </a:lnTo>
                      <a:lnTo>
                        <a:pt x="446" y="1884"/>
                      </a:lnTo>
                      <a:lnTo>
                        <a:pt x="397" y="1926"/>
                      </a:lnTo>
                      <a:lnTo>
                        <a:pt x="343" y="1964"/>
                      </a:lnTo>
                      <a:lnTo>
                        <a:pt x="284" y="2000"/>
                      </a:lnTo>
                      <a:lnTo>
                        <a:pt x="221" y="2031"/>
                      </a:lnTo>
                      <a:lnTo>
                        <a:pt x="151" y="2057"/>
                      </a:lnTo>
                      <a:lnTo>
                        <a:pt x="78" y="2074"/>
                      </a:lnTo>
                      <a:lnTo>
                        <a:pt x="0" y="2085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48" name="Freeform 28">
                  <a:extLst>
                    <a:ext uri="{FF2B5EF4-FFF2-40B4-BE49-F238E27FC236}">
                      <a16:creationId xmlns:a16="http://schemas.microsoft.com/office/drawing/2014/main" id="{049B442D-B352-48C0-AD56-9C0094E25D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9" y="1578"/>
                  <a:ext cx="484" cy="584"/>
                </a:xfrm>
                <a:custGeom>
                  <a:avLst/>
                  <a:gdLst>
                    <a:gd name="T0" fmla="*/ 1 w 1935"/>
                    <a:gd name="T1" fmla="*/ 2336 h 2337"/>
                    <a:gd name="T2" fmla="*/ 20 w 1935"/>
                    <a:gd name="T3" fmla="*/ 2325 h 2337"/>
                    <a:gd name="T4" fmla="*/ 62 w 1935"/>
                    <a:gd name="T5" fmla="*/ 2289 h 2337"/>
                    <a:gd name="T6" fmla="*/ 133 w 1935"/>
                    <a:gd name="T7" fmla="*/ 2212 h 2337"/>
                    <a:gd name="T8" fmla="*/ 237 w 1935"/>
                    <a:gd name="T9" fmla="*/ 2076 h 2337"/>
                    <a:gd name="T10" fmla="*/ 377 w 1935"/>
                    <a:gd name="T11" fmla="*/ 1866 h 2337"/>
                    <a:gd name="T12" fmla="*/ 561 w 1935"/>
                    <a:gd name="T13" fmla="*/ 1566 h 2337"/>
                    <a:gd name="T14" fmla="*/ 791 w 1935"/>
                    <a:gd name="T15" fmla="*/ 1158 h 2337"/>
                    <a:gd name="T16" fmla="*/ 931 w 1935"/>
                    <a:gd name="T17" fmla="*/ 900 h 2337"/>
                    <a:gd name="T18" fmla="*/ 970 w 1935"/>
                    <a:gd name="T19" fmla="*/ 826 h 2337"/>
                    <a:gd name="T20" fmla="*/ 1041 w 1935"/>
                    <a:gd name="T21" fmla="*/ 699 h 2337"/>
                    <a:gd name="T22" fmla="*/ 1137 w 1935"/>
                    <a:gd name="T23" fmla="*/ 540 h 2337"/>
                    <a:gd name="T24" fmla="*/ 1246 w 1935"/>
                    <a:gd name="T25" fmla="*/ 371 h 2337"/>
                    <a:gd name="T26" fmla="*/ 1364 w 1935"/>
                    <a:gd name="T27" fmla="*/ 212 h 2337"/>
                    <a:gd name="T28" fmla="*/ 1481 w 1935"/>
                    <a:gd name="T29" fmla="*/ 85 h 2337"/>
                    <a:gd name="T30" fmla="*/ 1589 w 1935"/>
                    <a:gd name="T31" fmla="*/ 11 h 2337"/>
                    <a:gd name="T32" fmla="*/ 1935 w 1935"/>
                    <a:gd name="T33" fmla="*/ 2 h 2337"/>
                    <a:gd name="T34" fmla="*/ 1927 w 1935"/>
                    <a:gd name="T35" fmla="*/ 0 h 2337"/>
                    <a:gd name="T36" fmla="*/ 1903 w 1935"/>
                    <a:gd name="T37" fmla="*/ 1 h 2337"/>
                    <a:gd name="T38" fmla="*/ 1861 w 1935"/>
                    <a:gd name="T39" fmla="*/ 15 h 2337"/>
                    <a:gd name="T40" fmla="*/ 1803 w 1935"/>
                    <a:gd name="T41" fmla="*/ 51 h 2337"/>
                    <a:gd name="T42" fmla="*/ 1726 w 1935"/>
                    <a:gd name="T43" fmla="*/ 118 h 2337"/>
                    <a:gd name="T44" fmla="*/ 1631 w 1935"/>
                    <a:gd name="T45" fmla="*/ 226 h 2337"/>
                    <a:gd name="T46" fmla="*/ 1516 w 1935"/>
                    <a:gd name="T47" fmla="*/ 385 h 2337"/>
                    <a:gd name="T48" fmla="*/ 1381 w 1935"/>
                    <a:gd name="T49" fmla="*/ 604 h 2337"/>
                    <a:gd name="T50" fmla="*/ 723 w 1935"/>
                    <a:gd name="T51" fmla="*/ 1787 h 2337"/>
                    <a:gd name="T52" fmla="*/ 697 w 1935"/>
                    <a:gd name="T53" fmla="*/ 1832 h 2337"/>
                    <a:gd name="T54" fmla="*/ 648 w 1935"/>
                    <a:gd name="T55" fmla="*/ 1910 h 2337"/>
                    <a:gd name="T56" fmla="*/ 577 w 1935"/>
                    <a:gd name="T57" fmla="*/ 2006 h 2337"/>
                    <a:gd name="T58" fmla="*/ 483 w 1935"/>
                    <a:gd name="T59" fmla="*/ 2111 h 2337"/>
                    <a:gd name="T60" fmla="*/ 369 w 1935"/>
                    <a:gd name="T61" fmla="*/ 2207 h 2337"/>
                    <a:gd name="T62" fmla="*/ 234 w 1935"/>
                    <a:gd name="T63" fmla="*/ 2285 h 2337"/>
                    <a:gd name="T64" fmla="*/ 82 w 1935"/>
                    <a:gd name="T65" fmla="*/ 2330 h 2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935" h="2337">
                      <a:moveTo>
                        <a:pt x="0" y="2337"/>
                      </a:moveTo>
                      <a:lnTo>
                        <a:pt x="1" y="2336"/>
                      </a:lnTo>
                      <a:lnTo>
                        <a:pt x="8" y="2334"/>
                      </a:lnTo>
                      <a:lnTo>
                        <a:pt x="20" y="2325"/>
                      </a:lnTo>
                      <a:lnTo>
                        <a:pt x="38" y="2311"/>
                      </a:lnTo>
                      <a:lnTo>
                        <a:pt x="62" y="2289"/>
                      </a:lnTo>
                      <a:lnTo>
                        <a:pt x="94" y="2257"/>
                      </a:lnTo>
                      <a:lnTo>
                        <a:pt x="133" y="2212"/>
                      </a:lnTo>
                      <a:lnTo>
                        <a:pt x="180" y="2153"/>
                      </a:lnTo>
                      <a:lnTo>
                        <a:pt x="237" y="2076"/>
                      </a:lnTo>
                      <a:lnTo>
                        <a:pt x="302" y="1981"/>
                      </a:lnTo>
                      <a:lnTo>
                        <a:pt x="377" y="1866"/>
                      </a:lnTo>
                      <a:lnTo>
                        <a:pt x="463" y="1728"/>
                      </a:lnTo>
                      <a:lnTo>
                        <a:pt x="561" y="1566"/>
                      </a:lnTo>
                      <a:lnTo>
                        <a:pt x="669" y="1377"/>
                      </a:lnTo>
                      <a:lnTo>
                        <a:pt x="791" y="1158"/>
                      </a:lnTo>
                      <a:lnTo>
                        <a:pt x="926" y="910"/>
                      </a:lnTo>
                      <a:lnTo>
                        <a:pt x="931" y="900"/>
                      </a:lnTo>
                      <a:lnTo>
                        <a:pt x="946" y="871"/>
                      </a:lnTo>
                      <a:lnTo>
                        <a:pt x="970" y="826"/>
                      </a:lnTo>
                      <a:lnTo>
                        <a:pt x="1003" y="768"/>
                      </a:lnTo>
                      <a:lnTo>
                        <a:pt x="1041" y="699"/>
                      </a:lnTo>
                      <a:lnTo>
                        <a:pt x="1087" y="623"/>
                      </a:lnTo>
                      <a:lnTo>
                        <a:pt x="1137" y="540"/>
                      </a:lnTo>
                      <a:lnTo>
                        <a:pt x="1190" y="455"/>
                      </a:lnTo>
                      <a:lnTo>
                        <a:pt x="1246" y="371"/>
                      </a:lnTo>
                      <a:lnTo>
                        <a:pt x="1305" y="288"/>
                      </a:lnTo>
                      <a:lnTo>
                        <a:pt x="1364" y="212"/>
                      </a:lnTo>
                      <a:lnTo>
                        <a:pt x="1423" y="143"/>
                      </a:lnTo>
                      <a:lnTo>
                        <a:pt x="1481" y="85"/>
                      </a:lnTo>
                      <a:lnTo>
                        <a:pt x="1536" y="40"/>
                      </a:lnTo>
                      <a:lnTo>
                        <a:pt x="1589" y="11"/>
                      </a:lnTo>
                      <a:lnTo>
                        <a:pt x="1638" y="2"/>
                      </a:lnTo>
                      <a:lnTo>
                        <a:pt x="1935" y="2"/>
                      </a:lnTo>
                      <a:lnTo>
                        <a:pt x="1933" y="1"/>
                      </a:lnTo>
                      <a:lnTo>
                        <a:pt x="1927" y="0"/>
                      </a:lnTo>
                      <a:lnTo>
                        <a:pt x="1917" y="0"/>
                      </a:lnTo>
                      <a:lnTo>
                        <a:pt x="1903" y="1"/>
                      </a:lnTo>
                      <a:lnTo>
                        <a:pt x="1884" y="5"/>
                      </a:lnTo>
                      <a:lnTo>
                        <a:pt x="1861" y="15"/>
                      </a:lnTo>
                      <a:lnTo>
                        <a:pt x="1834" y="30"/>
                      </a:lnTo>
                      <a:lnTo>
                        <a:pt x="1803" y="51"/>
                      </a:lnTo>
                      <a:lnTo>
                        <a:pt x="1767" y="80"/>
                      </a:lnTo>
                      <a:lnTo>
                        <a:pt x="1726" y="118"/>
                      </a:lnTo>
                      <a:lnTo>
                        <a:pt x="1681" y="167"/>
                      </a:lnTo>
                      <a:lnTo>
                        <a:pt x="1631" y="226"/>
                      </a:lnTo>
                      <a:lnTo>
                        <a:pt x="1575" y="299"/>
                      </a:lnTo>
                      <a:lnTo>
                        <a:pt x="1516" y="385"/>
                      </a:lnTo>
                      <a:lnTo>
                        <a:pt x="1450" y="486"/>
                      </a:lnTo>
                      <a:lnTo>
                        <a:pt x="1381" y="604"/>
                      </a:lnTo>
                      <a:lnTo>
                        <a:pt x="726" y="1781"/>
                      </a:lnTo>
                      <a:lnTo>
                        <a:pt x="723" y="1787"/>
                      </a:lnTo>
                      <a:lnTo>
                        <a:pt x="713" y="1805"/>
                      </a:lnTo>
                      <a:lnTo>
                        <a:pt x="697" y="1832"/>
                      </a:lnTo>
                      <a:lnTo>
                        <a:pt x="676" y="1867"/>
                      </a:lnTo>
                      <a:lnTo>
                        <a:pt x="648" y="1910"/>
                      </a:lnTo>
                      <a:lnTo>
                        <a:pt x="616" y="1957"/>
                      </a:lnTo>
                      <a:lnTo>
                        <a:pt x="577" y="2006"/>
                      </a:lnTo>
                      <a:lnTo>
                        <a:pt x="533" y="2059"/>
                      </a:lnTo>
                      <a:lnTo>
                        <a:pt x="483" y="2111"/>
                      </a:lnTo>
                      <a:lnTo>
                        <a:pt x="429" y="2161"/>
                      </a:lnTo>
                      <a:lnTo>
                        <a:pt x="369" y="2207"/>
                      </a:lnTo>
                      <a:lnTo>
                        <a:pt x="304" y="2250"/>
                      </a:lnTo>
                      <a:lnTo>
                        <a:pt x="234" y="2285"/>
                      </a:lnTo>
                      <a:lnTo>
                        <a:pt x="161" y="2313"/>
                      </a:lnTo>
                      <a:lnTo>
                        <a:pt x="82" y="2330"/>
                      </a:lnTo>
                      <a:lnTo>
                        <a:pt x="0" y="233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49" name="Freeform 29">
                  <a:extLst>
                    <a:ext uri="{FF2B5EF4-FFF2-40B4-BE49-F238E27FC236}">
                      <a16:creationId xmlns:a16="http://schemas.microsoft.com/office/drawing/2014/main" id="{D46D2AB7-CB8D-4A1E-8494-13F41919E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0" y="1574"/>
                  <a:ext cx="658" cy="641"/>
                </a:xfrm>
                <a:custGeom>
                  <a:avLst/>
                  <a:gdLst>
                    <a:gd name="T0" fmla="*/ 8 w 2632"/>
                    <a:gd name="T1" fmla="*/ 2554 h 2565"/>
                    <a:gd name="T2" fmla="*/ 73 w 2632"/>
                    <a:gd name="T3" fmla="*/ 2559 h 2565"/>
                    <a:gd name="T4" fmla="*/ 188 w 2632"/>
                    <a:gd name="T5" fmla="*/ 2565 h 2565"/>
                    <a:gd name="T6" fmla="*/ 339 w 2632"/>
                    <a:gd name="T7" fmla="*/ 2560 h 2565"/>
                    <a:gd name="T8" fmla="*/ 512 w 2632"/>
                    <a:gd name="T9" fmla="*/ 2538 h 2565"/>
                    <a:gd name="T10" fmla="*/ 691 w 2632"/>
                    <a:gd name="T11" fmla="*/ 2490 h 2565"/>
                    <a:gd name="T12" fmla="*/ 861 w 2632"/>
                    <a:gd name="T13" fmla="*/ 2407 h 2565"/>
                    <a:gd name="T14" fmla="*/ 1010 w 2632"/>
                    <a:gd name="T15" fmla="*/ 2281 h 2565"/>
                    <a:gd name="T16" fmla="*/ 2205 w 2632"/>
                    <a:gd name="T17" fmla="*/ 410 h 2565"/>
                    <a:gd name="T18" fmla="*/ 2217 w 2632"/>
                    <a:gd name="T19" fmla="*/ 395 h 2565"/>
                    <a:gd name="T20" fmla="*/ 2248 w 2632"/>
                    <a:gd name="T21" fmla="*/ 355 h 2565"/>
                    <a:gd name="T22" fmla="*/ 2297 w 2632"/>
                    <a:gd name="T23" fmla="*/ 298 h 2565"/>
                    <a:gd name="T24" fmla="*/ 2358 w 2632"/>
                    <a:gd name="T25" fmla="*/ 234 h 2565"/>
                    <a:gd name="T26" fmla="*/ 2425 w 2632"/>
                    <a:gd name="T27" fmla="*/ 167 h 2565"/>
                    <a:gd name="T28" fmla="*/ 2496 w 2632"/>
                    <a:gd name="T29" fmla="*/ 109 h 2565"/>
                    <a:gd name="T30" fmla="*/ 2567 w 2632"/>
                    <a:gd name="T31" fmla="*/ 65 h 2565"/>
                    <a:gd name="T32" fmla="*/ 2632 w 2632"/>
                    <a:gd name="T33" fmla="*/ 46 h 2565"/>
                    <a:gd name="T34" fmla="*/ 2611 w 2632"/>
                    <a:gd name="T35" fmla="*/ 34 h 2565"/>
                    <a:gd name="T36" fmla="*/ 2554 w 2632"/>
                    <a:gd name="T37" fmla="*/ 14 h 2565"/>
                    <a:gd name="T38" fmla="*/ 2465 w 2632"/>
                    <a:gd name="T39" fmla="*/ 0 h 2565"/>
                    <a:gd name="T40" fmla="*/ 2347 w 2632"/>
                    <a:gd name="T41" fmla="*/ 10 h 2565"/>
                    <a:gd name="T42" fmla="*/ 2208 w 2632"/>
                    <a:gd name="T43" fmla="*/ 58 h 2565"/>
                    <a:gd name="T44" fmla="*/ 2052 w 2632"/>
                    <a:gd name="T45" fmla="*/ 164 h 2565"/>
                    <a:gd name="T46" fmla="*/ 1883 w 2632"/>
                    <a:gd name="T47" fmla="*/ 341 h 2565"/>
                    <a:gd name="T48" fmla="*/ 1708 w 2632"/>
                    <a:gd name="T49" fmla="*/ 608 h 2565"/>
                    <a:gd name="T50" fmla="*/ 900 w 2632"/>
                    <a:gd name="T51" fmla="*/ 1978 h 2565"/>
                    <a:gd name="T52" fmla="*/ 872 w 2632"/>
                    <a:gd name="T53" fmla="*/ 2028 h 2565"/>
                    <a:gd name="T54" fmla="*/ 816 w 2632"/>
                    <a:gd name="T55" fmla="*/ 2114 h 2565"/>
                    <a:gd name="T56" fmla="*/ 731 w 2632"/>
                    <a:gd name="T57" fmla="*/ 2219 h 2565"/>
                    <a:gd name="T58" fmla="*/ 618 w 2632"/>
                    <a:gd name="T59" fmla="*/ 2331 h 2565"/>
                    <a:gd name="T60" fmla="*/ 478 w 2632"/>
                    <a:gd name="T61" fmla="*/ 2433 h 2565"/>
                    <a:gd name="T62" fmla="*/ 308 w 2632"/>
                    <a:gd name="T63" fmla="*/ 2512 h 2565"/>
                    <a:gd name="T64" fmla="*/ 109 w 2632"/>
                    <a:gd name="T65" fmla="*/ 2551 h 2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32" h="2565">
                      <a:moveTo>
                        <a:pt x="0" y="2552"/>
                      </a:moveTo>
                      <a:lnTo>
                        <a:pt x="8" y="2554"/>
                      </a:lnTo>
                      <a:lnTo>
                        <a:pt x="34" y="2556"/>
                      </a:lnTo>
                      <a:lnTo>
                        <a:pt x="73" y="2559"/>
                      </a:lnTo>
                      <a:lnTo>
                        <a:pt x="124" y="2563"/>
                      </a:lnTo>
                      <a:lnTo>
                        <a:pt x="188" y="2565"/>
                      </a:lnTo>
                      <a:lnTo>
                        <a:pt x="259" y="2565"/>
                      </a:lnTo>
                      <a:lnTo>
                        <a:pt x="339" y="2560"/>
                      </a:lnTo>
                      <a:lnTo>
                        <a:pt x="423" y="2552"/>
                      </a:lnTo>
                      <a:lnTo>
                        <a:pt x="512" y="2538"/>
                      </a:lnTo>
                      <a:lnTo>
                        <a:pt x="601" y="2519"/>
                      </a:lnTo>
                      <a:lnTo>
                        <a:pt x="691" y="2490"/>
                      </a:lnTo>
                      <a:lnTo>
                        <a:pt x="778" y="2454"/>
                      </a:lnTo>
                      <a:lnTo>
                        <a:pt x="861" y="2407"/>
                      </a:lnTo>
                      <a:lnTo>
                        <a:pt x="939" y="2349"/>
                      </a:lnTo>
                      <a:lnTo>
                        <a:pt x="1010" y="2281"/>
                      </a:lnTo>
                      <a:lnTo>
                        <a:pt x="1072" y="2200"/>
                      </a:lnTo>
                      <a:lnTo>
                        <a:pt x="2205" y="410"/>
                      </a:lnTo>
                      <a:lnTo>
                        <a:pt x="2208" y="405"/>
                      </a:lnTo>
                      <a:lnTo>
                        <a:pt x="2217" y="395"/>
                      </a:lnTo>
                      <a:lnTo>
                        <a:pt x="2230" y="377"/>
                      </a:lnTo>
                      <a:lnTo>
                        <a:pt x="2248" y="355"/>
                      </a:lnTo>
                      <a:lnTo>
                        <a:pt x="2271" y="329"/>
                      </a:lnTo>
                      <a:lnTo>
                        <a:pt x="2297" y="298"/>
                      </a:lnTo>
                      <a:lnTo>
                        <a:pt x="2326" y="267"/>
                      </a:lnTo>
                      <a:lnTo>
                        <a:pt x="2358" y="234"/>
                      </a:lnTo>
                      <a:lnTo>
                        <a:pt x="2390" y="200"/>
                      </a:lnTo>
                      <a:lnTo>
                        <a:pt x="2425" y="167"/>
                      </a:lnTo>
                      <a:lnTo>
                        <a:pt x="2460" y="137"/>
                      </a:lnTo>
                      <a:lnTo>
                        <a:pt x="2496" y="109"/>
                      </a:lnTo>
                      <a:lnTo>
                        <a:pt x="2532" y="85"/>
                      </a:lnTo>
                      <a:lnTo>
                        <a:pt x="2567" y="65"/>
                      </a:lnTo>
                      <a:lnTo>
                        <a:pt x="2600" y="51"/>
                      </a:lnTo>
                      <a:lnTo>
                        <a:pt x="2632" y="46"/>
                      </a:lnTo>
                      <a:lnTo>
                        <a:pt x="2626" y="42"/>
                      </a:lnTo>
                      <a:lnTo>
                        <a:pt x="2611" y="34"/>
                      </a:lnTo>
                      <a:lnTo>
                        <a:pt x="2587" y="25"/>
                      </a:lnTo>
                      <a:lnTo>
                        <a:pt x="2554" y="14"/>
                      </a:lnTo>
                      <a:lnTo>
                        <a:pt x="2512" y="5"/>
                      </a:lnTo>
                      <a:lnTo>
                        <a:pt x="2465" y="0"/>
                      </a:lnTo>
                      <a:lnTo>
                        <a:pt x="2409" y="2"/>
                      </a:lnTo>
                      <a:lnTo>
                        <a:pt x="2347" y="10"/>
                      </a:lnTo>
                      <a:lnTo>
                        <a:pt x="2280" y="28"/>
                      </a:lnTo>
                      <a:lnTo>
                        <a:pt x="2208" y="58"/>
                      </a:lnTo>
                      <a:lnTo>
                        <a:pt x="2132" y="102"/>
                      </a:lnTo>
                      <a:lnTo>
                        <a:pt x="2052" y="164"/>
                      </a:lnTo>
                      <a:lnTo>
                        <a:pt x="1968" y="242"/>
                      </a:lnTo>
                      <a:lnTo>
                        <a:pt x="1883" y="341"/>
                      </a:lnTo>
                      <a:lnTo>
                        <a:pt x="1796" y="462"/>
                      </a:lnTo>
                      <a:lnTo>
                        <a:pt x="1708" y="608"/>
                      </a:lnTo>
                      <a:lnTo>
                        <a:pt x="904" y="1972"/>
                      </a:lnTo>
                      <a:lnTo>
                        <a:pt x="900" y="1978"/>
                      </a:lnTo>
                      <a:lnTo>
                        <a:pt x="889" y="1998"/>
                      </a:lnTo>
                      <a:lnTo>
                        <a:pt x="872" y="2028"/>
                      </a:lnTo>
                      <a:lnTo>
                        <a:pt x="848" y="2067"/>
                      </a:lnTo>
                      <a:lnTo>
                        <a:pt x="816" y="2114"/>
                      </a:lnTo>
                      <a:lnTo>
                        <a:pt x="778" y="2165"/>
                      </a:lnTo>
                      <a:lnTo>
                        <a:pt x="731" y="2219"/>
                      </a:lnTo>
                      <a:lnTo>
                        <a:pt x="679" y="2275"/>
                      </a:lnTo>
                      <a:lnTo>
                        <a:pt x="618" y="2331"/>
                      </a:lnTo>
                      <a:lnTo>
                        <a:pt x="552" y="2384"/>
                      </a:lnTo>
                      <a:lnTo>
                        <a:pt x="478" y="2433"/>
                      </a:lnTo>
                      <a:lnTo>
                        <a:pt x="396" y="2476"/>
                      </a:lnTo>
                      <a:lnTo>
                        <a:pt x="308" y="2512"/>
                      </a:lnTo>
                      <a:lnTo>
                        <a:pt x="213" y="2537"/>
                      </a:lnTo>
                      <a:lnTo>
                        <a:pt x="109" y="2551"/>
                      </a:lnTo>
                      <a:lnTo>
                        <a:pt x="0" y="255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50" name="Freeform 30">
                  <a:extLst>
                    <a:ext uri="{FF2B5EF4-FFF2-40B4-BE49-F238E27FC236}">
                      <a16:creationId xmlns:a16="http://schemas.microsoft.com/office/drawing/2014/main" id="{8515BD22-10AB-4AB0-AC62-88F778A45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3" y="1570"/>
                  <a:ext cx="838" cy="898"/>
                </a:xfrm>
                <a:custGeom>
                  <a:avLst/>
                  <a:gdLst>
                    <a:gd name="T0" fmla="*/ 5 w 3352"/>
                    <a:gd name="T1" fmla="*/ 15 h 3594"/>
                    <a:gd name="T2" fmla="*/ 48 w 3352"/>
                    <a:gd name="T3" fmla="*/ 8 h 3594"/>
                    <a:gd name="T4" fmla="*/ 127 w 3352"/>
                    <a:gd name="T5" fmla="*/ 0 h 3594"/>
                    <a:gd name="T6" fmla="*/ 235 w 3352"/>
                    <a:gd name="T7" fmla="*/ 2 h 3594"/>
                    <a:gd name="T8" fmla="*/ 363 w 3352"/>
                    <a:gd name="T9" fmla="*/ 22 h 3594"/>
                    <a:gd name="T10" fmla="*/ 506 w 3352"/>
                    <a:gd name="T11" fmla="*/ 69 h 3594"/>
                    <a:gd name="T12" fmla="*/ 656 w 3352"/>
                    <a:gd name="T13" fmla="*/ 150 h 3594"/>
                    <a:gd name="T14" fmla="*/ 805 w 3352"/>
                    <a:gd name="T15" fmla="*/ 276 h 3594"/>
                    <a:gd name="T16" fmla="*/ 959 w 3352"/>
                    <a:gd name="T17" fmla="*/ 466 h 3594"/>
                    <a:gd name="T18" fmla="*/ 1181 w 3352"/>
                    <a:gd name="T19" fmla="*/ 785 h 3594"/>
                    <a:gd name="T20" fmla="*/ 1457 w 3352"/>
                    <a:gd name="T21" fmla="*/ 1198 h 3594"/>
                    <a:gd name="T22" fmla="*/ 1758 w 3352"/>
                    <a:gd name="T23" fmla="*/ 1660 h 3594"/>
                    <a:gd name="T24" fmla="*/ 2056 w 3352"/>
                    <a:gd name="T25" fmla="*/ 2123 h 3594"/>
                    <a:gd name="T26" fmla="*/ 2321 w 3352"/>
                    <a:gd name="T27" fmla="*/ 2539 h 3594"/>
                    <a:gd name="T28" fmla="*/ 2526 w 3352"/>
                    <a:gd name="T29" fmla="*/ 2864 h 3594"/>
                    <a:gd name="T30" fmla="*/ 2643 w 3352"/>
                    <a:gd name="T31" fmla="*/ 3049 h 3594"/>
                    <a:gd name="T32" fmla="*/ 2662 w 3352"/>
                    <a:gd name="T33" fmla="*/ 3080 h 3594"/>
                    <a:gd name="T34" fmla="*/ 2695 w 3352"/>
                    <a:gd name="T35" fmla="*/ 3122 h 3594"/>
                    <a:gd name="T36" fmla="*/ 2754 w 3352"/>
                    <a:gd name="T37" fmla="*/ 3194 h 3594"/>
                    <a:gd name="T38" fmla="*/ 2836 w 3352"/>
                    <a:gd name="T39" fmla="*/ 3285 h 3594"/>
                    <a:gd name="T40" fmla="*/ 2934 w 3352"/>
                    <a:gd name="T41" fmla="*/ 3382 h 3594"/>
                    <a:gd name="T42" fmla="*/ 3047 w 3352"/>
                    <a:gd name="T43" fmla="*/ 3473 h 3594"/>
                    <a:gd name="T44" fmla="*/ 3167 w 3352"/>
                    <a:gd name="T45" fmla="*/ 3545 h 3594"/>
                    <a:gd name="T46" fmla="*/ 3290 w 3352"/>
                    <a:gd name="T47" fmla="*/ 3587 h 3594"/>
                    <a:gd name="T48" fmla="*/ 2875 w 3352"/>
                    <a:gd name="T49" fmla="*/ 3594 h 3594"/>
                    <a:gd name="T50" fmla="*/ 2861 w 3352"/>
                    <a:gd name="T51" fmla="*/ 3590 h 3594"/>
                    <a:gd name="T52" fmla="*/ 2824 w 3352"/>
                    <a:gd name="T53" fmla="*/ 3579 h 3594"/>
                    <a:gd name="T54" fmla="*/ 2767 w 3352"/>
                    <a:gd name="T55" fmla="*/ 3556 h 3594"/>
                    <a:gd name="T56" fmla="*/ 2694 w 3352"/>
                    <a:gd name="T57" fmla="*/ 3518 h 3594"/>
                    <a:gd name="T58" fmla="*/ 2608 w 3352"/>
                    <a:gd name="T59" fmla="*/ 3463 h 3594"/>
                    <a:gd name="T60" fmla="*/ 2514 w 3352"/>
                    <a:gd name="T61" fmla="*/ 3386 h 3594"/>
                    <a:gd name="T62" fmla="*/ 2416 w 3352"/>
                    <a:gd name="T63" fmla="*/ 3284 h 3594"/>
                    <a:gd name="T64" fmla="*/ 2317 w 3352"/>
                    <a:gd name="T65" fmla="*/ 3155 h 3594"/>
                    <a:gd name="T66" fmla="*/ 638 w 3352"/>
                    <a:gd name="T67" fmla="*/ 520 h 3594"/>
                    <a:gd name="T68" fmla="*/ 612 w 3352"/>
                    <a:gd name="T69" fmla="*/ 478 h 3594"/>
                    <a:gd name="T70" fmla="*/ 559 w 3352"/>
                    <a:gd name="T71" fmla="*/ 407 h 3594"/>
                    <a:gd name="T72" fmla="*/ 487 w 3352"/>
                    <a:gd name="T73" fmla="*/ 318 h 3594"/>
                    <a:gd name="T74" fmla="*/ 398 w 3352"/>
                    <a:gd name="T75" fmla="*/ 224 h 3594"/>
                    <a:gd name="T76" fmla="*/ 294 w 3352"/>
                    <a:gd name="T77" fmla="*/ 135 h 3594"/>
                    <a:gd name="T78" fmla="*/ 181 w 3352"/>
                    <a:gd name="T79" fmla="*/ 64 h 3594"/>
                    <a:gd name="T80" fmla="*/ 61 w 3352"/>
                    <a:gd name="T81" fmla="*/ 22 h 3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352" h="3594">
                      <a:moveTo>
                        <a:pt x="0" y="18"/>
                      </a:moveTo>
                      <a:lnTo>
                        <a:pt x="5" y="15"/>
                      </a:lnTo>
                      <a:lnTo>
                        <a:pt x="22" y="12"/>
                      </a:lnTo>
                      <a:lnTo>
                        <a:pt x="48" y="8"/>
                      </a:lnTo>
                      <a:lnTo>
                        <a:pt x="84" y="4"/>
                      </a:lnTo>
                      <a:lnTo>
                        <a:pt x="127" y="0"/>
                      </a:lnTo>
                      <a:lnTo>
                        <a:pt x="178" y="0"/>
                      </a:lnTo>
                      <a:lnTo>
                        <a:pt x="235" y="2"/>
                      </a:lnTo>
                      <a:lnTo>
                        <a:pt x="297" y="9"/>
                      </a:lnTo>
                      <a:lnTo>
                        <a:pt x="363" y="22"/>
                      </a:lnTo>
                      <a:lnTo>
                        <a:pt x="434" y="42"/>
                      </a:lnTo>
                      <a:lnTo>
                        <a:pt x="506" y="69"/>
                      </a:lnTo>
                      <a:lnTo>
                        <a:pt x="580" y="105"/>
                      </a:lnTo>
                      <a:lnTo>
                        <a:pt x="656" y="150"/>
                      </a:lnTo>
                      <a:lnTo>
                        <a:pt x="731" y="207"/>
                      </a:lnTo>
                      <a:lnTo>
                        <a:pt x="805" y="276"/>
                      </a:lnTo>
                      <a:lnTo>
                        <a:pt x="878" y="359"/>
                      </a:lnTo>
                      <a:lnTo>
                        <a:pt x="959" y="466"/>
                      </a:lnTo>
                      <a:lnTo>
                        <a:pt x="1062" y="611"/>
                      </a:lnTo>
                      <a:lnTo>
                        <a:pt x="1181" y="785"/>
                      </a:lnTo>
                      <a:lnTo>
                        <a:pt x="1315" y="983"/>
                      </a:lnTo>
                      <a:lnTo>
                        <a:pt x="1457" y="1198"/>
                      </a:lnTo>
                      <a:lnTo>
                        <a:pt x="1607" y="1426"/>
                      </a:lnTo>
                      <a:lnTo>
                        <a:pt x="1758" y="1660"/>
                      </a:lnTo>
                      <a:lnTo>
                        <a:pt x="1909" y="1894"/>
                      </a:lnTo>
                      <a:lnTo>
                        <a:pt x="2056" y="2123"/>
                      </a:lnTo>
                      <a:lnTo>
                        <a:pt x="2194" y="2340"/>
                      </a:lnTo>
                      <a:lnTo>
                        <a:pt x="2321" y="2539"/>
                      </a:lnTo>
                      <a:lnTo>
                        <a:pt x="2433" y="2716"/>
                      </a:lnTo>
                      <a:lnTo>
                        <a:pt x="2526" y="2864"/>
                      </a:lnTo>
                      <a:lnTo>
                        <a:pt x="2597" y="2977"/>
                      </a:lnTo>
                      <a:lnTo>
                        <a:pt x="2643" y="3049"/>
                      </a:lnTo>
                      <a:lnTo>
                        <a:pt x="2659" y="3074"/>
                      </a:lnTo>
                      <a:lnTo>
                        <a:pt x="2662" y="3080"/>
                      </a:lnTo>
                      <a:lnTo>
                        <a:pt x="2675" y="3096"/>
                      </a:lnTo>
                      <a:lnTo>
                        <a:pt x="2695" y="3122"/>
                      </a:lnTo>
                      <a:lnTo>
                        <a:pt x="2721" y="3155"/>
                      </a:lnTo>
                      <a:lnTo>
                        <a:pt x="2754" y="3194"/>
                      </a:lnTo>
                      <a:lnTo>
                        <a:pt x="2793" y="3238"/>
                      </a:lnTo>
                      <a:lnTo>
                        <a:pt x="2836" y="3285"/>
                      </a:lnTo>
                      <a:lnTo>
                        <a:pt x="2883" y="3334"/>
                      </a:lnTo>
                      <a:lnTo>
                        <a:pt x="2934" y="3382"/>
                      </a:lnTo>
                      <a:lnTo>
                        <a:pt x="2989" y="3429"/>
                      </a:lnTo>
                      <a:lnTo>
                        <a:pt x="3047" y="3473"/>
                      </a:lnTo>
                      <a:lnTo>
                        <a:pt x="3107" y="3513"/>
                      </a:lnTo>
                      <a:lnTo>
                        <a:pt x="3167" y="3545"/>
                      </a:lnTo>
                      <a:lnTo>
                        <a:pt x="3229" y="3571"/>
                      </a:lnTo>
                      <a:lnTo>
                        <a:pt x="3290" y="3587"/>
                      </a:lnTo>
                      <a:lnTo>
                        <a:pt x="3352" y="3594"/>
                      </a:lnTo>
                      <a:lnTo>
                        <a:pt x="2875" y="3594"/>
                      </a:lnTo>
                      <a:lnTo>
                        <a:pt x="2872" y="3593"/>
                      </a:lnTo>
                      <a:lnTo>
                        <a:pt x="2861" y="3590"/>
                      </a:lnTo>
                      <a:lnTo>
                        <a:pt x="2845" y="3586"/>
                      </a:lnTo>
                      <a:lnTo>
                        <a:pt x="2824" y="3579"/>
                      </a:lnTo>
                      <a:lnTo>
                        <a:pt x="2797" y="3569"/>
                      </a:lnTo>
                      <a:lnTo>
                        <a:pt x="2767" y="3556"/>
                      </a:lnTo>
                      <a:lnTo>
                        <a:pt x="2732" y="3539"/>
                      </a:lnTo>
                      <a:lnTo>
                        <a:pt x="2694" y="3518"/>
                      </a:lnTo>
                      <a:lnTo>
                        <a:pt x="2652" y="3493"/>
                      </a:lnTo>
                      <a:lnTo>
                        <a:pt x="2608" y="3463"/>
                      </a:lnTo>
                      <a:lnTo>
                        <a:pt x="2562" y="3427"/>
                      </a:lnTo>
                      <a:lnTo>
                        <a:pt x="2514" y="3386"/>
                      </a:lnTo>
                      <a:lnTo>
                        <a:pt x="2465" y="3339"/>
                      </a:lnTo>
                      <a:lnTo>
                        <a:pt x="2416" y="3284"/>
                      </a:lnTo>
                      <a:lnTo>
                        <a:pt x="2366" y="3223"/>
                      </a:lnTo>
                      <a:lnTo>
                        <a:pt x="2317" y="3155"/>
                      </a:lnTo>
                      <a:lnTo>
                        <a:pt x="643" y="526"/>
                      </a:lnTo>
                      <a:lnTo>
                        <a:pt x="638" y="520"/>
                      </a:lnTo>
                      <a:lnTo>
                        <a:pt x="628" y="504"/>
                      </a:lnTo>
                      <a:lnTo>
                        <a:pt x="612" y="478"/>
                      </a:lnTo>
                      <a:lnTo>
                        <a:pt x="588" y="446"/>
                      </a:lnTo>
                      <a:lnTo>
                        <a:pt x="559" y="407"/>
                      </a:lnTo>
                      <a:lnTo>
                        <a:pt x="526" y="364"/>
                      </a:lnTo>
                      <a:lnTo>
                        <a:pt x="487" y="318"/>
                      </a:lnTo>
                      <a:lnTo>
                        <a:pt x="444" y="272"/>
                      </a:lnTo>
                      <a:lnTo>
                        <a:pt x="398" y="224"/>
                      </a:lnTo>
                      <a:lnTo>
                        <a:pt x="348" y="178"/>
                      </a:lnTo>
                      <a:lnTo>
                        <a:pt x="294" y="135"/>
                      </a:lnTo>
                      <a:lnTo>
                        <a:pt x="238" y="96"/>
                      </a:lnTo>
                      <a:lnTo>
                        <a:pt x="181" y="64"/>
                      </a:lnTo>
                      <a:lnTo>
                        <a:pt x="122" y="38"/>
                      </a:lnTo>
                      <a:lnTo>
                        <a:pt x="61" y="22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51" name="Freeform 31">
                  <a:extLst>
                    <a:ext uri="{FF2B5EF4-FFF2-40B4-BE49-F238E27FC236}">
                      <a16:creationId xmlns:a16="http://schemas.microsoft.com/office/drawing/2014/main" id="{A21865BE-3FC1-4F3A-91F4-CDCC36ECB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6" y="2282"/>
                  <a:ext cx="265" cy="188"/>
                </a:xfrm>
                <a:custGeom>
                  <a:avLst/>
                  <a:gdLst>
                    <a:gd name="T0" fmla="*/ 1061 w 1061"/>
                    <a:gd name="T1" fmla="*/ 270 h 751"/>
                    <a:gd name="T2" fmla="*/ 828 w 1061"/>
                    <a:gd name="T3" fmla="*/ 0 h 751"/>
                    <a:gd name="T4" fmla="*/ 823 w 1061"/>
                    <a:gd name="T5" fmla="*/ 7 h 751"/>
                    <a:gd name="T6" fmla="*/ 813 w 1061"/>
                    <a:gd name="T7" fmla="*/ 29 h 751"/>
                    <a:gd name="T8" fmla="*/ 795 w 1061"/>
                    <a:gd name="T9" fmla="*/ 62 h 751"/>
                    <a:gd name="T10" fmla="*/ 770 w 1061"/>
                    <a:gd name="T11" fmla="*/ 104 h 751"/>
                    <a:gd name="T12" fmla="*/ 738 w 1061"/>
                    <a:gd name="T13" fmla="*/ 156 h 751"/>
                    <a:gd name="T14" fmla="*/ 700 w 1061"/>
                    <a:gd name="T15" fmla="*/ 211 h 751"/>
                    <a:gd name="T16" fmla="*/ 656 w 1061"/>
                    <a:gd name="T17" fmla="*/ 270 h 751"/>
                    <a:gd name="T18" fmla="*/ 606 w 1061"/>
                    <a:gd name="T19" fmla="*/ 331 h 751"/>
                    <a:gd name="T20" fmla="*/ 549 w 1061"/>
                    <a:gd name="T21" fmla="*/ 390 h 751"/>
                    <a:gd name="T22" fmla="*/ 487 w 1061"/>
                    <a:gd name="T23" fmla="*/ 447 h 751"/>
                    <a:gd name="T24" fmla="*/ 419 w 1061"/>
                    <a:gd name="T25" fmla="*/ 498 h 751"/>
                    <a:gd name="T26" fmla="*/ 345 w 1061"/>
                    <a:gd name="T27" fmla="*/ 542 h 751"/>
                    <a:gd name="T28" fmla="*/ 266 w 1061"/>
                    <a:gd name="T29" fmla="*/ 575 h 751"/>
                    <a:gd name="T30" fmla="*/ 183 w 1061"/>
                    <a:gd name="T31" fmla="*/ 599 h 751"/>
                    <a:gd name="T32" fmla="*/ 93 w 1061"/>
                    <a:gd name="T33" fmla="*/ 608 h 751"/>
                    <a:gd name="T34" fmla="*/ 0 w 1061"/>
                    <a:gd name="T35" fmla="*/ 602 h 751"/>
                    <a:gd name="T36" fmla="*/ 4 w 1061"/>
                    <a:gd name="T37" fmla="*/ 607 h 751"/>
                    <a:gd name="T38" fmla="*/ 16 w 1061"/>
                    <a:gd name="T39" fmla="*/ 622 h 751"/>
                    <a:gd name="T40" fmla="*/ 37 w 1061"/>
                    <a:gd name="T41" fmla="*/ 643 h 751"/>
                    <a:gd name="T42" fmla="*/ 67 w 1061"/>
                    <a:gd name="T43" fmla="*/ 667 h 751"/>
                    <a:gd name="T44" fmla="*/ 105 w 1061"/>
                    <a:gd name="T45" fmla="*/ 693 h 751"/>
                    <a:gd name="T46" fmla="*/ 151 w 1061"/>
                    <a:gd name="T47" fmla="*/ 716 h 751"/>
                    <a:gd name="T48" fmla="*/ 205 w 1061"/>
                    <a:gd name="T49" fmla="*/ 736 h 751"/>
                    <a:gd name="T50" fmla="*/ 267 w 1061"/>
                    <a:gd name="T51" fmla="*/ 748 h 751"/>
                    <a:gd name="T52" fmla="*/ 338 w 1061"/>
                    <a:gd name="T53" fmla="*/ 751 h 751"/>
                    <a:gd name="T54" fmla="*/ 417 w 1061"/>
                    <a:gd name="T55" fmla="*/ 741 h 751"/>
                    <a:gd name="T56" fmla="*/ 505 w 1061"/>
                    <a:gd name="T57" fmla="*/ 716 h 751"/>
                    <a:gd name="T58" fmla="*/ 600 w 1061"/>
                    <a:gd name="T59" fmla="*/ 673 h 751"/>
                    <a:gd name="T60" fmla="*/ 703 w 1061"/>
                    <a:gd name="T61" fmla="*/ 610 h 751"/>
                    <a:gd name="T62" fmla="*/ 814 w 1061"/>
                    <a:gd name="T63" fmla="*/ 523 h 751"/>
                    <a:gd name="T64" fmla="*/ 934 w 1061"/>
                    <a:gd name="T65" fmla="*/ 411 h 751"/>
                    <a:gd name="T66" fmla="*/ 1061 w 1061"/>
                    <a:gd name="T67" fmla="*/ 270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61" h="751">
                      <a:moveTo>
                        <a:pt x="1061" y="270"/>
                      </a:moveTo>
                      <a:lnTo>
                        <a:pt x="828" y="0"/>
                      </a:lnTo>
                      <a:lnTo>
                        <a:pt x="823" y="7"/>
                      </a:lnTo>
                      <a:lnTo>
                        <a:pt x="813" y="29"/>
                      </a:lnTo>
                      <a:lnTo>
                        <a:pt x="795" y="62"/>
                      </a:lnTo>
                      <a:lnTo>
                        <a:pt x="770" y="104"/>
                      </a:lnTo>
                      <a:lnTo>
                        <a:pt x="738" y="156"/>
                      </a:lnTo>
                      <a:lnTo>
                        <a:pt x="700" y="211"/>
                      </a:lnTo>
                      <a:lnTo>
                        <a:pt x="656" y="270"/>
                      </a:lnTo>
                      <a:lnTo>
                        <a:pt x="606" y="331"/>
                      </a:lnTo>
                      <a:lnTo>
                        <a:pt x="549" y="390"/>
                      </a:lnTo>
                      <a:lnTo>
                        <a:pt x="487" y="447"/>
                      </a:lnTo>
                      <a:lnTo>
                        <a:pt x="419" y="498"/>
                      </a:lnTo>
                      <a:lnTo>
                        <a:pt x="345" y="542"/>
                      </a:lnTo>
                      <a:lnTo>
                        <a:pt x="266" y="575"/>
                      </a:lnTo>
                      <a:lnTo>
                        <a:pt x="183" y="599"/>
                      </a:lnTo>
                      <a:lnTo>
                        <a:pt x="93" y="608"/>
                      </a:lnTo>
                      <a:lnTo>
                        <a:pt x="0" y="602"/>
                      </a:lnTo>
                      <a:lnTo>
                        <a:pt x="4" y="607"/>
                      </a:lnTo>
                      <a:lnTo>
                        <a:pt x="16" y="622"/>
                      </a:lnTo>
                      <a:lnTo>
                        <a:pt x="37" y="643"/>
                      </a:lnTo>
                      <a:lnTo>
                        <a:pt x="67" y="667"/>
                      </a:lnTo>
                      <a:lnTo>
                        <a:pt x="105" y="693"/>
                      </a:lnTo>
                      <a:lnTo>
                        <a:pt x="151" y="716"/>
                      </a:lnTo>
                      <a:lnTo>
                        <a:pt x="205" y="736"/>
                      </a:lnTo>
                      <a:lnTo>
                        <a:pt x="267" y="748"/>
                      </a:lnTo>
                      <a:lnTo>
                        <a:pt x="338" y="751"/>
                      </a:lnTo>
                      <a:lnTo>
                        <a:pt x="417" y="741"/>
                      </a:lnTo>
                      <a:lnTo>
                        <a:pt x="505" y="716"/>
                      </a:lnTo>
                      <a:lnTo>
                        <a:pt x="600" y="673"/>
                      </a:lnTo>
                      <a:lnTo>
                        <a:pt x="703" y="610"/>
                      </a:lnTo>
                      <a:lnTo>
                        <a:pt x="814" y="523"/>
                      </a:lnTo>
                      <a:lnTo>
                        <a:pt x="934" y="411"/>
                      </a:lnTo>
                      <a:lnTo>
                        <a:pt x="1061" y="270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52" name="Freeform 32">
                  <a:extLst>
                    <a:ext uri="{FF2B5EF4-FFF2-40B4-BE49-F238E27FC236}">
                      <a16:creationId xmlns:a16="http://schemas.microsoft.com/office/drawing/2014/main" id="{9986565F-BCB7-40C7-9F7D-FBEE9B608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0" y="1947"/>
                  <a:ext cx="96" cy="501"/>
                </a:xfrm>
                <a:custGeom>
                  <a:avLst/>
                  <a:gdLst>
                    <a:gd name="T0" fmla="*/ 382 w 384"/>
                    <a:gd name="T1" fmla="*/ 172 h 2006"/>
                    <a:gd name="T2" fmla="*/ 374 w 384"/>
                    <a:gd name="T3" fmla="*/ 134 h 2006"/>
                    <a:gd name="T4" fmla="*/ 360 w 384"/>
                    <a:gd name="T5" fmla="*/ 100 h 2006"/>
                    <a:gd name="T6" fmla="*/ 339 w 384"/>
                    <a:gd name="T7" fmla="*/ 70 h 2006"/>
                    <a:gd name="T8" fmla="*/ 313 w 384"/>
                    <a:gd name="T9" fmla="*/ 43 h 2006"/>
                    <a:gd name="T10" fmla="*/ 282 w 384"/>
                    <a:gd name="T11" fmla="*/ 22 h 2006"/>
                    <a:gd name="T12" fmla="*/ 249 w 384"/>
                    <a:gd name="T13" fmla="*/ 8 h 2006"/>
                    <a:gd name="T14" fmla="*/ 210 w 384"/>
                    <a:gd name="T15" fmla="*/ 0 h 2006"/>
                    <a:gd name="T16" fmla="*/ 172 w 384"/>
                    <a:gd name="T17" fmla="*/ 0 h 2006"/>
                    <a:gd name="T18" fmla="*/ 134 w 384"/>
                    <a:gd name="T19" fmla="*/ 8 h 2006"/>
                    <a:gd name="T20" fmla="*/ 100 w 384"/>
                    <a:gd name="T21" fmla="*/ 22 h 2006"/>
                    <a:gd name="T22" fmla="*/ 70 w 384"/>
                    <a:gd name="T23" fmla="*/ 43 h 2006"/>
                    <a:gd name="T24" fmla="*/ 43 w 384"/>
                    <a:gd name="T25" fmla="*/ 70 h 2006"/>
                    <a:gd name="T26" fmla="*/ 22 w 384"/>
                    <a:gd name="T27" fmla="*/ 100 h 2006"/>
                    <a:gd name="T28" fmla="*/ 8 w 384"/>
                    <a:gd name="T29" fmla="*/ 134 h 2006"/>
                    <a:gd name="T30" fmla="*/ 0 w 384"/>
                    <a:gd name="T31" fmla="*/ 172 h 2006"/>
                    <a:gd name="T32" fmla="*/ 0 w 384"/>
                    <a:gd name="T33" fmla="*/ 1815 h 2006"/>
                    <a:gd name="T34" fmla="*/ 3 w 384"/>
                    <a:gd name="T35" fmla="*/ 1853 h 2006"/>
                    <a:gd name="T36" fmla="*/ 14 w 384"/>
                    <a:gd name="T37" fmla="*/ 1889 h 2006"/>
                    <a:gd name="T38" fmla="*/ 33 w 384"/>
                    <a:gd name="T39" fmla="*/ 1921 h 2006"/>
                    <a:gd name="T40" fmla="*/ 56 w 384"/>
                    <a:gd name="T41" fmla="*/ 1949 h 2006"/>
                    <a:gd name="T42" fmla="*/ 84 w 384"/>
                    <a:gd name="T43" fmla="*/ 1972 h 2006"/>
                    <a:gd name="T44" fmla="*/ 116 w 384"/>
                    <a:gd name="T45" fmla="*/ 1991 h 2006"/>
                    <a:gd name="T46" fmla="*/ 152 w 384"/>
                    <a:gd name="T47" fmla="*/ 2001 h 2006"/>
                    <a:gd name="T48" fmla="*/ 192 w 384"/>
                    <a:gd name="T49" fmla="*/ 2006 h 2006"/>
                    <a:gd name="T50" fmla="*/ 230 w 384"/>
                    <a:gd name="T51" fmla="*/ 2001 h 2006"/>
                    <a:gd name="T52" fmla="*/ 266 w 384"/>
                    <a:gd name="T53" fmla="*/ 1991 h 2006"/>
                    <a:gd name="T54" fmla="*/ 299 w 384"/>
                    <a:gd name="T55" fmla="*/ 1972 h 2006"/>
                    <a:gd name="T56" fmla="*/ 327 w 384"/>
                    <a:gd name="T57" fmla="*/ 1949 h 2006"/>
                    <a:gd name="T58" fmla="*/ 350 w 384"/>
                    <a:gd name="T59" fmla="*/ 1921 h 2006"/>
                    <a:gd name="T60" fmla="*/ 369 w 384"/>
                    <a:gd name="T61" fmla="*/ 1889 h 2006"/>
                    <a:gd name="T62" fmla="*/ 379 w 384"/>
                    <a:gd name="T63" fmla="*/ 1853 h 2006"/>
                    <a:gd name="T64" fmla="*/ 384 w 384"/>
                    <a:gd name="T65" fmla="*/ 1815 h 20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4" h="2006">
                      <a:moveTo>
                        <a:pt x="384" y="192"/>
                      </a:moveTo>
                      <a:lnTo>
                        <a:pt x="382" y="172"/>
                      </a:lnTo>
                      <a:lnTo>
                        <a:pt x="379" y="152"/>
                      </a:lnTo>
                      <a:lnTo>
                        <a:pt x="374" y="134"/>
                      </a:lnTo>
                      <a:lnTo>
                        <a:pt x="369" y="116"/>
                      </a:lnTo>
                      <a:lnTo>
                        <a:pt x="360" y="100"/>
                      </a:lnTo>
                      <a:lnTo>
                        <a:pt x="350" y="84"/>
                      </a:lnTo>
                      <a:lnTo>
                        <a:pt x="339" y="70"/>
                      </a:lnTo>
                      <a:lnTo>
                        <a:pt x="327" y="56"/>
                      </a:lnTo>
                      <a:lnTo>
                        <a:pt x="313" y="43"/>
                      </a:lnTo>
                      <a:lnTo>
                        <a:pt x="299" y="33"/>
                      </a:lnTo>
                      <a:lnTo>
                        <a:pt x="282" y="22"/>
                      </a:lnTo>
                      <a:lnTo>
                        <a:pt x="266" y="14"/>
                      </a:lnTo>
                      <a:lnTo>
                        <a:pt x="249" y="8"/>
                      </a:lnTo>
                      <a:lnTo>
                        <a:pt x="230" y="4"/>
                      </a:lnTo>
                      <a:lnTo>
                        <a:pt x="210" y="0"/>
                      </a:lnTo>
                      <a:lnTo>
                        <a:pt x="192" y="0"/>
                      </a:lnTo>
                      <a:lnTo>
                        <a:pt x="172" y="0"/>
                      </a:lnTo>
                      <a:lnTo>
                        <a:pt x="152" y="4"/>
                      </a:lnTo>
                      <a:lnTo>
                        <a:pt x="134" y="8"/>
                      </a:lnTo>
                      <a:lnTo>
                        <a:pt x="116" y="14"/>
                      </a:lnTo>
                      <a:lnTo>
                        <a:pt x="100" y="22"/>
                      </a:lnTo>
                      <a:lnTo>
                        <a:pt x="84" y="33"/>
                      </a:lnTo>
                      <a:lnTo>
                        <a:pt x="70" y="43"/>
                      </a:lnTo>
                      <a:lnTo>
                        <a:pt x="56" y="56"/>
                      </a:lnTo>
                      <a:lnTo>
                        <a:pt x="43" y="70"/>
                      </a:lnTo>
                      <a:lnTo>
                        <a:pt x="33" y="84"/>
                      </a:lnTo>
                      <a:lnTo>
                        <a:pt x="22" y="100"/>
                      </a:lnTo>
                      <a:lnTo>
                        <a:pt x="14" y="116"/>
                      </a:lnTo>
                      <a:lnTo>
                        <a:pt x="8" y="134"/>
                      </a:lnTo>
                      <a:lnTo>
                        <a:pt x="3" y="152"/>
                      </a:lnTo>
                      <a:lnTo>
                        <a:pt x="0" y="172"/>
                      </a:lnTo>
                      <a:lnTo>
                        <a:pt x="0" y="192"/>
                      </a:lnTo>
                      <a:lnTo>
                        <a:pt x="0" y="1815"/>
                      </a:lnTo>
                      <a:lnTo>
                        <a:pt x="0" y="1833"/>
                      </a:lnTo>
                      <a:lnTo>
                        <a:pt x="3" y="1853"/>
                      </a:lnTo>
                      <a:lnTo>
                        <a:pt x="8" y="1871"/>
                      </a:lnTo>
                      <a:lnTo>
                        <a:pt x="14" y="1889"/>
                      </a:lnTo>
                      <a:lnTo>
                        <a:pt x="22" y="1905"/>
                      </a:lnTo>
                      <a:lnTo>
                        <a:pt x="33" y="1921"/>
                      </a:lnTo>
                      <a:lnTo>
                        <a:pt x="43" y="1935"/>
                      </a:lnTo>
                      <a:lnTo>
                        <a:pt x="56" y="1949"/>
                      </a:lnTo>
                      <a:lnTo>
                        <a:pt x="70" y="1962"/>
                      </a:lnTo>
                      <a:lnTo>
                        <a:pt x="84" y="1972"/>
                      </a:lnTo>
                      <a:lnTo>
                        <a:pt x="100" y="1983"/>
                      </a:lnTo>
                      <a:lnTo>
                        <a:pt x="116" y="1991"/>
                      </a:lnTo>
                      <a:lnTo>
                        <a:pt x="134" y="1997"/>
                      </a:lnTo>
                      <a:lnTo>
                        <a:pt x="152" y="2001"/>
                      </a:lnTo>
                      <a:lnTo>
                        <a:pt x="172" y="2005"/>
                      </a:lnTo>
                      <a:lnTo>
                        <a:pt x="192" y="2006"/>
                      </a:lnTo>
                      <a:lnTo>
                        <a:pt x="210" y="2005"/>
                      </a:lnTo>
                      <a:lnTo>
                        <a:pt x="230" y="2001"/>
                      </a:lnTo>
                      <a:lnTo>
                        <a:pt x="249" y="1997"/>
                      </a:lnTo>
                      <a:lnTo>
                        <a:pt x="266" y="1991"/>
                      </a:lnTo>
                      <a:lnTo>
                        <a:pt x="282" y="1983"/>
                      </a:lnTo>
                      <a:lnTo>
                        <a:pt x="299" y="1972"/>
                      </a:lnTo>
                      <a:lnTo>
                        <a:pt x="313" y="1962"/>
                      </a:lnTo>
                      <a:lnTo>
                        <a:pt x="327" y="1949"/>
                      </a:lnTo>
                      <a:lnTo>
                        <a:pt x="339" y="1935"/>
                      </a:lnTo>
                      <a:lnTo>
                        <a:pt x="350" y="1921"/>
                      </a:lnTo>
                      <a:lnTo>
                        <a:pt x="360" y="1905"/>
                      </a:lnTo>
                      <a:lnTo>
                        <a:pt x="369" y="1889"/>
                      </a:lnTo>
                      <a:lnTo>
                        <a:pt x="374" y="1871"/>
                      </a:lnTo>
                      <a:lnTo>
                        <a:pt x="379" y="1853"/>
                      </a:lnTo>
                      <a:lnTo>
                        <a:pt x="382" y="1833"/>
                      </a:lnTo>
                      <a:lnTo>
                        <a:pt x="384" y="1815"/>
                      </a:lnTo>
                      <a:lnTo>
                        <a:pt x="384" y="19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53" name="Freeform 33">
                  <a:extLst>
                    <a:ext uri="{FF2B5EF4-FFF2-40B4-BE49-F238E27FC236}">
                      <a16:creationId xmlns:a16="http://schemas.microsoft.com/office/drawing/2014/main" id="{BFA1998A-10DF-4D64-A2F5-D48BE0CD0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0" y="2054"/>
                  <a:ext cx="96" cy="394"/>
                </a:xfrm>
                <a:custGeom>
                  <a:avLst/>
                  <a:gdLst>
                    <a:gd name="T0" fmla="*/ 381 w 382"/>
                    <a:gd name="T1" fmla="*/ 172 h 1576"/>
                    <a:gd name="T2" fmla="*/ 373 w 382"/>
                    <a:gd name="T3" fmla="*/ 134 h 1576"/>
                    <a:gd name="T4" fmla="*/ 359 w 382"/>
                    <a:gd name="T5" fmla="*/ 100 h 1576"/>
                    <a:gd name="T6" fmla="*/ 338 w 382"/>
                    <a:gd name="T7" fmla="*/ 70 h 1576"/>
                    <a:gd name="T8" fmla="*/ 312 w 382"/>
                    <a:gd name="T9" fmla="*/ 43 h 1576"/>
                    <a:gd name="T10" fmla="*/ 281 w 382"/>
                    <a:gd name="T11" fmla="*/ 23 h 1576"/>
                    <a:gd name="T12" fmla="*/ 248 w 382"/>
                    <a:gd name="T13" fmla="*/ 9 h 1576"/>
                    <a:gd name="T14" fmla="*/ 209 w 382"/>
                    <a:gd name="T15" fmla="*/ 0 h 1576"/>
                    <a:gd name="T16" fmla="*/ 171 w 382"/>
                    <a:gd name="T17" fmla="*/ 0 h 1576"/>
                    <a:gd name="T18" fmla="*/ 134 w 382"/>
                    <a:gd name="T19" fmla="*/ 9 h 1576"/>
                    <a:gd name="T20" fmla="*/ 99 w 382"/>
                    <a:gd name="T21" fmla="*/ 23 h 1576"/>
                    <a:gd name="T22" fmla="*/ 69 w 382"/>
                    <a:gd name="T23" fmla="*/ 43 h 1576"/>
                    <a:gd name="T24" fmla="*/ 43 w 382"/>
                    <a:gd name="T25" fmla="*/ 70 h 1576"/>
                    <a:gd name="T26" fmla="*/ 22 w 382"/>
                    <a:gd name="T27" fmla="*/ 100 h 1576"/>
                    <a:gd name="T28" fmla="*/ 8 w 382"/>
                    <a:gd name="T29" fmla="*/ 134 h 1576"/>
                    <a:gd name="T30" fmla="*/ 0 w 382"/>
                    <a:gd name="T31" fmla="*/ 172 h 1576"/>
                    <a:gd name="T32" fmla="*/ 0 w 382"/>
                    <a:gd name="T33" fmla="*/ 1384 h 1576"/>
                    <a:gd name="T34" fmla="*/ 3 w 382"/>
                    <a:gd name="T35" fmla="*/ 1423 h 1576"/>
                    <a:gd name="T36" fmla="*/ 14 w 382"/>
                    <a:gd name="T37" fmla="*/ 1459 h 1576"/>
                    <a:gd name="T38" fmla="*/ 31 w 382"/>
                    <a:gd name="T39" fmla="*/ 1491 h 1576"/>
                    <a:gd name="T40" fmla="*/ 55 w 382"/>
                    <a:gd name="T41" fmla="*/ 1519 h 1576"/>
                    <a:gd name="T42" fmla="*/ 84 w 382"/>
                    <a:gd name="T43" fmla="*/ 1542 h 1576"/>
                    <a:gd name="T44" fmla="*/ 115 w 382"/>
                    <a:gd name="T45" fmla="*/ 1561 h 1576"/>
                    <a:gd name="T46" fmla="*/ 151 w 382"/>
                    <a:gd name="T47" fmla="*/ 1571 h 1576"/>
                    <a:gd name="T48" fmla="*/ 191 w 382"/>
                    <a:gd name="T49" fmla="*/ 1576 h 1576"/>
                    <a:gd name="T50" fmla="*/ 229 w 382"/>
                    <a:gd name="T51" fmla="*/ 1571 h 1576"/>
                    <a:gd name="T52" fmla="*/ 265 w 382"/>
                    <a:gd name="T53" fmla="*/ 1561 h 1576"/>
                    <a:gd name="T54" fmla="*/ 298 w 382"/>
                    <a:gd name="T55" fmla="*/ 1542 h 1576"/>
                    <a:gd name="T56" fmla="*/ 325 w 382"/>
                    <a:gd name="T57" fmla="*/ 1519 h 1576"/>
                    <a:gd name="T58" fmla="*/ 349 w 382"/>
                    <a:gd name="T59" fmla="*/ 1491 h 1576"/>
                    <a:gd name="T60" fmla="*/ 367 w 382"/>
                    <a:gd name="T61" fmla="*/ 1459 h 1576"/>
                    <a:gd name="T62" fmla="*/ 378 w 382"/>
                    <a:gd name="T63" fmla="*/ 1423 h 1576"/>
                    <a:gd name="T64" fmla="*/ 382 w 382"/>
                    <a:gd name="T65" fmla="*/ 1384 h 1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2" h="1576">
                      <a:moveTo>
                        <a:pt x="382" y="192"/>
                      </a:moveTo>
                      <a:lnTo>
                        <a:pt x="381" y="172"/>
                      </a:lnTo>
                      <a:lnTo>
                        <a:pt x="378" y="152"/>
                      </a:lnTo>
                      <a:lnTo>
                        <a:pt x="373" y="134"/>
                      </a:lnTo>
                      <a:lnTo>
                        <a:pt x="367" y="116"/>
                      </a:lnTo>
                      <a:lnTo>
                        <a:pt x="359" y="100"/>
                      </a:lnTo>
                      <a:lnTo>
                        <a:pt x="349" y="84"/>
                      </a:lnTo>
                      <a:lnTo>
                        <a:pt x="338" y="70"/>
                      </a:lnTo>
                      <a:lnTo>
                        <a:pt x="325" y="56"/>
                      </a:lnTo>
                      <a:lnTo>
                        <a:pt x="312" y="43"/>
                      </a:lnTo>
                      <a:lnTo>
                        <a:pt x="298" y="33"/>
                      </a:lnTo>
                      <a:lnTo>
                        <a:pt x="281" y="23"/>
                      </a:lnTo>
                      <a:lnTo>
                        <a:pt x="265" y="14"/>
                      </a:lnTo>
                      <a:lnTo>
                        <a:pt x="248" y="9"/>
                      </a:lnTo>
                      <a:lnTo>
                        <a:pt x="229" y="4"/>
                      </a:lnTo>
                      <a:lnTo>
                        <a:pt x="209" y="0"/>
                      </a:lnTo>
                      <a:lnTo>
                        <a:pt x="191" y="0"/>
                      </a:lnTo>
                      <a:lnTo>
                        <a:pt x="171" y="0"/>
                      </a:lnTo>
                      <a:lnTo>
                        <a:pt x="151" y="4"/>
                      </a:lnTo>
                      <a:lnTo>
                        <a:pt x="134" y="9"/>
                      </a:lnTo>
                      <a:lnTo>
                        <a:pt x="115" y="14"/>
                      </a:lnTo>
                      <a:lnTo>
                        <a:pt x="99" y="23"/>
                      </a:lnTo>
                      <a:lnTo>
                        <a:pt x="84" y="33"/>
                      </a:lnTo>
                      <a:lnTo>
                        <a:pt x="69" y="43"/>
                      </a:lnTo>
                      <a:lnTo>
                        <a:pt x="55" y="56"/>
                      </a:lnTo>
                      <a:lnTo>
                        <a:pt x="43" y="70"/>
                      </a:lnTo>
                      <a:lnTo>
                        <a:pt x="31" y="84"/>
                      </a:lnTo>
                      <a:lnTo>
                        <a:pt x="22" y="100"/>
                      </a:lnTo>
                      <a:lnTo>
                        <a:pt x="14" y="116"/>
                      </a:lnTo>
                      <a:lnTo>
                        <a:pt x="8" y="134"/>
                      </a:lnTo>
                      <a:lnTo>
                        <a:pt x="3" y="152"/>
                      </a:lnTo>
                      <a:lnTo>
                        <a:pt x="0" y="172"/>
                      </a:lnTo>
                      <a:lnTo>
                        <a:pt x="0" y="192"/>
                      </a:lnTo>
                      <a:lnTo>
                        <a:pt x="0" y="1384"/>
                      </a:lnTo>
                      <a:lnTo>
                        <a:pt x="0" y="1403"/>
                      </a:lnTo>
                      <a:lnTo>
                        <a:pt x="3" y="1423"/>
                      </a:lnTo>
                      <a:lnTo>
                        <a:pt x="8" y="1441"/>
                      </a:lnTo>
                      <a:lnTo>
                        <a:pt x="14" y="1459"/>
                      </a:lnTo>
                      <a:lnTo>
                        <a:pt x="22" y="1475"/>
                      </a:lnTo>
                      <a:lnTo>
                        <a:pt x="31" y="1491"/>
                      </a:lnTo>
                      <a:lnTo>
                        <a:pt x="43" y="1505"/>
                      </a:lnTo>
                      <a:lnTo>
                        <a:pt x="55" y="1519"/>
                      </a:lnTo>
                      <a:lnTo>
                        <a:pt x="69" y="1532"/>
                      </a:lnTo>
                      <a:lnTo>
                        <a:pt x="84" y="1542"/>
                      </a:lnTo>
                      <a:lnTo>
                        <a:pt x="99" y="1553"/>
                      </a:lnTo>
                      <a:lnTo>
                        <a:pt x="115" y="1561"/>
                      </a:lnTo>
                      <a:lnTo>
                        <a:pt x="134" y="1566"/>
                      </a:lnTo>
                      <a:lnTo>
                        <a:pt x="151" y="1571"/>
                      </a:lnTo>
                      <a:lnTo>
                        <a:pt x="171" y="1575"/>
                      </a:lnTo>
                      <a:lnTo>
                        <a:pt x="191" y="1576"/>
                      </a:lnTo>
                      <a:lnTo>
                        <a:pt x="209" y="1575"/>
                      </a:lnTo>
                      <a:lnTo>
                        <a:pt x="229" y="1571"/>
                      </a:lnTo>
                      <a:lnTo>
                        <a:pt x="248" y="1566"/>
                      </a:lnTo>
                      <a:lnTo>
                        <a:pt x="265" y="1561"/>
                      </a:lnTo>
                      <a:lnTo>
                        <a:pt x="281" y="1553"/>
                      </a:lnTo>
                      <a:lnTo>
                        <a:pt x="298" y="1542"/>
                      </a:lnTo>
                      <a:lnTo>
                        <a:pt x="312" y="1532"/>
                      </a:lnTo>
                      <a:lnTo>
                        <a:pt x="325" y="1519"/>
                      </a:lnTo>
                      <a:lnTo>
                        <a:pt x="338" y="1505"/>
                      </a:lnTo>
                      <a:lnTo>
                        <a:pt x="349" y="1491"/>
                      </a:lnTo>
                      <a:lnTo>
                        <a:pt x="359" y="1475"/>
                      </a:lnTo>
                      <a:lnTo>
                        <a:pt x="367" y="1459"/>
                      </a:lnTo>
                      <a:lnTo>
                        <a:pt x="373" y="1441"/>
                      </a:lnTo>
                      <a:lnTo>
                        <a:pt x="378" y="1423"/>
                      </a:lnTo>
                      <a:lnTo>
                        <a:pt x="381" y="1403"/>
                      </a:lnTo>
                      <a:lnTo>
                        <a:pt x="382" y="1384"/>
                      </a:lnTo>
                      <a:lnTo>
                        <a:pt x="382" y="19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54" name="Freeform 34">
                  <a:extLst>
                    <a:ext uri="{FF2B5EF4-FFF2-40B4-BE49-F238E27FC236}">
                      <a16:creationId xmlns:a16="http://schemas.microsoft.com/office/drawing/2014/main" id="{E9497E04-B26D-4841-84F0-72CD6312FB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3" y="1640"/>
                  <a:ext cx="78" cy="674"/>
                </a:xfrm>
                <a:custGeom>
                  <a:avLst/>
                  <a:gdLst>
                    <a:gd name="T0" fmla="*/ 310 w 311"/>
                    <a:gd name="T1" fmla="*/ 139 h 2698"/>
                    <a:gd name="T2" fmla="*/ 303 w 311"/>
                    <a:gd name="T3" fmla="*/ 109 h 2698"/>
                    <a:gd name="T4" fmla="*/ 291 w 311"/>
                    <a:gd name="T5" fmla="*/ 81 h 2698"/>
                    <a:gd name="T6" fmla="*/ 275 w 311"/>
                    <a:gd name="T7" fmla="*/ 55 h 2698"/>
                    <a:gd name="T8" fmla="*/ 254 w 311"/>
                    <a:gd name="T9" fmla="*/ 34 h 2698"/>
                    <a:gd name="T10" fmla="*/ 228 w 311"/>
                    <a:gd name="T11" fmla="*/ 18 h 2698"/>
                    <a:gd name="T12" fmla="*/ 200 w 311"/>
                    <a:gd name="T13" fmla="*/ 7 h 2698"/>
                    <a:gd name="T14" fmla="*/ 170 w 311"/>
                    <a:gd name="T15" fmla="*/ 0 h 2698"/>
                    <a:gd name="T16" fmla="*/ 139 w 311"/>
                    <a:gd name="T17" fmla="*/ 0 h 2698"/>
                    <a:gd name="T18" fmla="*/ 109 w 311"/>
                    <a:gd name="T19" fmla="*/ 7 h 2698"/>
                    <a:gd name="T20" fmla="*/ 81 w 311"/>
                    <a:gd name="T21" fmla="*/ 18 h 2698"/>
                    <a:gd name="T22" fmla="*/ 56 w 311"/>
                    <a:gd name="T23" fmla="*/ 34 h 2698"/>
                    <a:gd name="T24" fmla="*/ 35 w 311"/>
                    <a:gd name="T25" fmla="*/ 55 h 2698"/>
                    <a:gd name="T26" fmla="*/ 18 w 311"/>
                    <a:gd name="T27" fmla="*/ 81 h 2698"/>
                    <a:gd name="T28" fmla="*/ 6 w 311"/>
                    <a:gd name="T29" fmla="*/ 109 h 2698"/>
                    <a:gd name="T30" fmla="*/ 0 w 311"/>
                    <a:gd name="T31" fmla="*/ 139 h 2698"/>
                    <a:gd name="T32" fmla="*/ 0 w 311"/>
                    <a:gd name="T33" fmla="*/ 2544 h 2698"/>
                    <a:gd name="T34" fmla="*/ 3 w 311"/>
                    <a:gd name="T35" fmla="*/ 2574 h 2698"/>
                    <a:gd name="T36" fmla="*/ 12 w 311"/>
                    <a:gd name="T37" fmla="*/ 2603 h 2698"/>
                    <a:gd name="T38" fmla="*/ 26 w 311"/>
                    <a:gd name="T39" fmla="*/ 2629 h 2698"/>
                    <a:gd name="T40" fmla="*/ 45 w 311"/>
                    <a:gd name="T41" fmla="*/ 2651 h 2698"/>
                    <a:gd name="T42" fmla="*/ 68 w 311"/>
                    <a:gd name="T43" fmla="*/ 2671 h 2698"/>
                    <a:gd name="T44" fmla="*/ 95 w 311"/>
                    <a:gd name="T45" fmla="*/ 2685 h 2698"/>
                    <a:gd name="T46" fmla="*/ 124 w 311"/>
                    <a:gd name="T47" fmla="*/ 2694 h 2698"/>
                    <a:gd name="T48" fmla="*/ 155 w 311"/>
                    <a:gd name="T49" fmla="*/ 2698 h 2698"/>
                    <a:gd name="T50" fmla="*/ 186 w 311"/>
                    <a:gd name="T51" fmla="*/ 2694 h 2698"/>
                    <a:gd name="T52" fmla="*/ 215 w 311"/>
                    <a:gd name="T53" fmla="*/ 2685 h 2698"/>
                    <a:gd name="T54" fmla="*/ 241 w 311"/>
                    <a:gd name="T55" fmla="*/ 2671 h 2698"/>
                    <a:gd name="T56" fmla="*/ 264 w 311"/>
                    <a:gd name="T57" fmla="*/ 2651 h 2698"/>
                    <a:gd name="T58" fmla="*/ 284 w 311"/>
                    <a:gd name="T59" fmla="*/ 2629 h 2698"/>
                    <a:gd name="T60" fmla="*/ 298 w 311"/>
                    <a:gd name="T61" fmla="*/ 2603 h 2698"/>
                    <a:gd name="T62" fmla="*/ 307 w 311"/>
                    <a:gd name="T63" fmla="*/ 2574 h 2698"/>
                    <a:gd name="T64" fmla="*/ 311 w 311"/>
                    <a:gd name="T65" fmla="*/ 2544 h 2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1" h="2698">
                      <a:moveTo>
                        <a:pt x="311" y="155"/>
                      </a:moveTo>
                      <a:lnTo>
                        <a:pt x="310" y="139"/>
                      </a:lnTo>
                      <a:lnTo>
                        <a:pt x="307" y="123"/>
                      </a:lnTo>
                      <a:lnTo>
                        <a:pt x="303" y="109"/>
                      </a:lnTo>
                      <a:lnTo>
                        <a:pt x="298" y="94"/>
                      </a:lnTo>
                      <a:lnTo>
                        <a:pt x="291" y="81"/>
                      </a:lnTo>
                      <a:lnTo>
                        <a:pt x="284" y="68"/>
                      </a:lnTo>
                      <a:lnTo>
                        <a:pt x="275" y="55"/>
                      </a:lnTo>
                      <a:lnTo>
                        <a:pt x="264" y="45"/>
                      </a:lnTo>
                      <a:lnTo>
                        <a:pt x="254" y="34"/>
                      </a:lnTo>
                      <a:lnTo>
                        <a:pt x="241" y="25"/>
                      </a:lnTo>
                      <a:lnTo>
                        <a:pt x="228" y="18"/>
                      </a:lnTo>
                      <a:lnTo>
                        <a:pt x="215" y="11"/>
                      </a:lnTo>
                      <a:lnTo>
                        <a:pt x="200" y="7"/>
                      </a:lnTo>
                      <a:lnTo>
                        <a:pt x="186" y="2"/>
                      </a:lnTo>
                      <a:lnTo>
                        <a:pt x="170" y="0"/>
                      </a:lnTo>
                      <a:lnTo>
                        <a:pt x="155" y="0"/>
                      </a:lnTo>
                      <a:lnTo>
                        <a:pt x="139" y="0"/>
                      </a:lnTo>
                      <a:lnTo>
                        <a:pt x="124" y="2"/>
                      </a:lnTo>
                      <a:lnTo>
                        <a:pt x="109" y="7"/>
                      </a:lnTo>
                      <a:lnTo>
                        <a:pt x="95" y="11"/>
                      </a:lnTo>
                      <a:lnTo>
                        <a:pt x="81" y="18"/>
                      </a:lnTo>
                      <a:lnTo>
                        <a:pt x="68" y="25"/>
                      </a:lnTo>
                      <a:lnTo>
                        <a:pt x="56" y="34"/>
                      </a:lnTo>
                      <a:lnTo>
                        <a:pt x="45" y="45"/>
                      </a:lnTo>
                      <a:lnTo>
                        <a:pt x="35" y="55"/>
                      </a:lnTo>
                      <a:lnTo>
                        <a:pt x="26" y="68"/>
                      </a:lnTo>
                      <a:lnTo>
                        <a:pt x="18" y="81"/>
                      </a:lnTo>
                      <a:lnTo>
                        <a:pt x="12" y="94"/>
                      </a:lnTo>
                      <a:lnTo>
                        <a:pt x="6" y="109"/>
                      </a:lnTo>
                      <a:lnTo>
                        <a:pt x="3" y="123"/>
                      </a:lnTo>
                      <a:lnTo>
                        <a:pt x="0" y="139"/>
                      </a:lnTo>
                      <a:lnTo>
                        <a:pt x="0" y="155"/>
                      </a:lnTo>
                      <a:lnTo>
                        <a:pt x="0" y="2544"/>
                      </a:lnTo>
                      <a:lnTo>
                        <a:pt x="0" y="2559"/>
                      </a:lnTo>
                      <a:lnTo>
                        <a:pt x="3" y="2574"/>
                      </a:lnTo>
                      <a:lnTo>
                        <a:pt x="6" y="2589"/>
                      </a:lnTo>
                      <a:lnTo>
                        <a:pt x="12" y="2603"/>
                      </a:lnTo>
                      <a:lnTo>
                        <a:pt x="18" y="2617"/>
                      </a:lnTo>
                      <a:lnTo>
                        <a:pt x="26" y="2629"/>
                      </a:lnTo>
                      <a:lnTo>
                        <a:pt x="35" y="2641"/>
                      </a:lnTo>
                      <a:lnTo>
                        <a:pt x="45" y="2651"/>
                      </a:lnTo>
                      <a:lnTo>
                        <a:pt x="56" y="2662"/>
                      </a:lnTo>
                      <a:lnTo>
                        <a:pt x="68" y="2671"/>
                      </a:lnTo>
                      <a:lnTo>
                        <a:pt x="81" y="2678"/>
                      </a:lnTo>
                      <a:lnTo>
                        <a:pt x="95" y="2685"/>
                      </a:lnTo>
                      <a:lnTo>
                        <a:pt x="109" y="2690"/>
                      </a:lnTo>
                      <a:lnTo>
                        <a:pt x="124" y="2694"/>
                      </a:lnTo>
                      <a:lnTo>
                        <a:pt x="139" y="2697"/>
                      </a:lnTo>
                      <a:lnTo>
                        <a:pt x="155" y="2698"/>
                      </a:lnTo>
                      <a:lnTo>
                        <a:pt x="170" y="2697"/>
                      </a:lnTo>
                      <a:lnTo>
                        <a:pt x="186" y="2694"/>
                      </a:lnTo>
                      <a:lnTo>
                        <a:pt x="200" y="2690"/>
                      </a:lnTo>
                      <a:lnTo>
                        <a:pt x="215" y="2685"/>
                      </a:lnTo>
                      <a:lnTo>
                        <a:pt x="228" y="2678"/>
                      </a:lnTo>
                      <a:lnTo>
                        <a:pt x="241" y="2671"/>
                      </a:lnTo>
                      <a:lnTo>
                        <a:pt x="254" y="2662"/>
                      </a:lnTo>
                      <a:lnTo>
                        <a:pt x="264" y="2651"/>
                      </a:lnTo>
                      <a:lnTo>
                        <a:pt x="275" y="2641"/>
                      </a:lnTo>
                      <a:lnTo>
                        <a:pt x="284" y="2629"/>
                      </a:lnTo>
                      <a:lnTo>
                        <a:pt x="291" y="2617"/>
                      </a:lnTo>
                      <a:lnTo>
                        <a:pt x="298" y="2603"/>
                      </a:lnTo>
                      <a:lnTo>
                        <a:pt x="303" y="2589"/>
                      </a:lnTo>
                      <a:lnTo>
                        <a:pt x="307" y="2574"/>
                      </a:lnTo>
                      <a:lnTo>
                        <a:pt x="310" y="2559"/>
                      </a:lnTo>
                      <a:lnTo>
                        <a:pt x="311" y="2544"/>
                      </a:lnTo>
                      <a:lnTo>
                        <a:pt x="311" y="155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55" name="Freeform 35">
                  <a:extLst>
                    <a:ext uri="{FF2B5EF4-FFF2-40B4-BE49-F238E27FC236}">
                      <a16:creationId xmlns:a16="http://schemas.microsoft.com/office/drawing/2014/main" id="{715942D3-F2CC-43B6-8087-008A5B5F4D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7" y="1577"/>
                  <a:ext cx="78" cy="625"/>
                </a:xfrm>
                <a:custGeom>
                  <a:avLst/>
                  <a:gdLst>
                    <a:gd name="T0" fmla="*/ 311 w 312"/>
                    <a:gd name="T1" fmla="*/ 138 h 2501"/>
                    <a:gd name="T2" fmla="*/ 304 w 312"/>
                    <a:gd name="T3" fmla="*/ 108 h 2501"/>
                    <a:gd name="T4" fmla="*/ 292 w 312"/>
                    <a:gd name="T5" fmla="*/ 80 h 2501"/>
                    <a:gd name="T6" fmla="*/ 276 w 312"/>
                    <a:gd name="T7" fmla="*/ 56 h 2501"/>
                    <a:gd name="T8" fmla="*/ 255 w 312"/>
                    <a:gd name="T9" fmla="*/ 35 h 2501"/>
                    <a:gd name="T10" fmla="*/ 230 w 312"/>
                    <a:gd name="T11" fmla="*/ 19 h 2501"/>
                    <a:gd name="T12" fmla="*/ 203 w 312"/>
                    <a:gd name="T13" fmla="*/ 7 h 2501"/>
                    <a:gd name="T14" fmla="*/ 172 w 312"/>
                    <a:gd name="T15" fmla="*/ 0 h 2501"/>
                    <a:gd name="T16" fmla="*/ 141 w 312"/>
                    <a:gd name="T17" fmla="*/ 0 h 2501"/>
                    <a:gd name="T18" fmla="*/ 110 w 312"/>
                    <a:gd name="T19" fmla="*/ 7 h 2501"/>
                    <a:gd name="T20" fmla="*/ 82 w 312"/>
                    <a:gd name="T21" fmla="*/ 19 h 2501"/>
                    <a:gd name="T22" fmla="*/ 56 w 312"/>
                    <a:gd name="T23" fmla="*/ 35 h 2501"/>
                    <a:gd name="T24" fmla="*/ 35 w 312"/>
                    <a:gd name="T25" fmla="*/ 56 h 2501"/>
                    <a:gd name="T26" fmla="*/ 19 w 312"/>
                    <a:gd name="T27" fmla="*/ 80 h 2501"/>
                    <a:gd name="T28" fmla="*/ 7 w 312"/>
                    <a:gd name="T29" fmla="*/ 108 h 2501"/>
                    <a:gd name="T30" fmla="*/ 0 w 312"/>
                    <a:gd name="T31" fmla="*/ 138 h 2501"/>
                    <a:gd name="T32" fmla="*/ 0 w 312"/>
                    <a:gd name="T33" fmla="*/ 2344 h 2501"/>
                    <a:gd name="T34" fmla="*/ 3 w 312"/>
                    <a:gd name="T35" fmla="*/ 2376 h 2501"/>
                    <a:gd name="T36" fmla="*/ 12 w 312"/>
                    <a:gd name="T37" fmla="*/ 2405 h 2501"/>
                    <a:gd name="T38" fmla="*/ 26 w 312"/>
                    <a:gd name="T39" fmla="*/ 2431 h 2501"/>
                    <a:gd name="T40" fmla="*/ 46 w 312"/>
                    <a:gd name="T41" fmla="*/ 2455 h 2501"/>
                    <a:gd name="T42" fmla="*/ 69 w 312"/>
                    <a:gd name="T43" fmla="*/ 2474 h 2501"/>
                    <a:gd name="T44" fmla="*/ 96 w 312"/>
                    <a:gd name="T45" fmla="*/ 2488 h 2501"/>
                    <a:gd name="T46" fmla="*/ 125 w 312"/>
                    <a:gd name="T47" fmla="*/ 2498 h 2501"/>
                    <a:gd name="T48" fmla="*/ 157 w 312"/>
                    <a:gd name="T49" fmla="*/ 2501 h 2501"/>
                    <a:gd name="T50" fmla="*/ 187 w 312"/>
                    <a:gd name="T51" fmla="*/ 2498 h 2501"/>
                    <a:gd name="T52" fmla="*/ 217 w 312"/>
                    <a:gd name="T53" fmla="*/ 2488 h 2501"/>
                    <a:gd name="T54" fmla="*/ 243 w 312"/>
                    <a:gd name="T55" fmla="*/ 2474 h 2501"/>
                    <a:gd name="T56" fmla="*/ 265 w 312"/>
                    <a:gd name="T57" fmla="*/ 2455 h 2501"/>
                    <a:gd name="T58" fmla="*/ 285 w 312"/>
                    <a:gd name="T59" fmla="*/ 2431 h 2501"/>
                    <a:gd name="T60" fmla="*/ 299 w 312"/>
                    <a:gd name="T61" fmla="*/ 2405 h 2501"/>
                    <a:gd name="T62" fmla="*/ 308 w 312"/>
                    <a:gd name="T63" fmla="*/ 2376 h 2501"/>
                    <a:gd name="T64" fmla="*/ 312 w 312"/>
                    <a:gd name="T65" fmla="*/ 2344 h 2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2" h="2501">
                      <a:moveTo>
                        <a:pt x="312" y="154"/>
                      </a:moveTo>
                      <a:lnTo>
                        <a:pt x="311" y="138"/>
                      </a:lnTo>
                      <a:lnTo>
                        <a:pt x="308" y="123"/>
                      </a:lnTo>
                      <a:lnTo>
                        <a:pt x="304" y="108"/>
                      </a:lnTo>
                      <a:lnTo>
                        <a:pt x="299" y="94"/>
                      </a:lnTo>
                      <a:lnTo>
                        <a:pt x="292" y="80"/>
                      </a:lnTo>
                      <a:lnTo>
                        <a:pt x="285" y="67"/>
                      </a:lnTo>
                      <a:lnTo>
                        <a:pt x="276" y="56"/>
                      </a:lnTo>
                      <a:lnTo>
                        <a:pt x="265" y="45"/>
                      </a:lnTo>
                      <a:lnTo>
                        <a:pt x="255" y="35"/>
                      </a:lnTo>
                      <a:lnTo>
                        <a:pt x="243" y="26"/>
                      </a:lnTo>
                      <a:lnTo>
                        <a:pt x="230" y="19"/>
                      </a:lnTo>
                      <a:lnTo>
                        <a:pt x="217" y="12"/>
                      </a:lnTo>
                      <a:lnTo>
                        <a:pt x="203" y="7"/>
                      </a:lnTo>
                      <a:lnTo>
                        <a:pt x="187" y="2"/>
                      </a:lnTo>
                      <a:lnTo>
                        <a:pt x="172" y="0"/>
                      </a:lnTo>
                      <a:lnTo>
                        <a:pt x="157" y="0"/>
                      </a:lnTo>
                      <a:lnTo>
                        <a:pt x="141" y="0"/>
                      </a:lnTo>
                      <a:lnTo>
                        <a:pt x="125" y="2"/>
                      </a:lnTo>
                      <a:lnTo>
                        <a:pt x="110" y="7"/>
                      </a:lnTo>
                      <a:lnTo>
                        <a:pt x="96" y="12"/>
                      </a:lnTo>
                      <a:lnTo>
                        <a:pt x="82" y="19"/>
                      </a:lnTo>
                      <a:lnTo>
                        <a:pt x="69" y="26"/>
                      </a:lnTo>
                      <a:lnTo>
                        <a:pt x="56" y="35"/>
                      </a:lnTo>
                      <a:lnTo>
                        <a:pt x="46" y="45"/>
                      </a:lnTo>
                      <a:lnTo>
                        <a:pt x="35" y="56"/>
                      </a:lnTo>
                      <a:lnTo>
                        <a:pt x="26" y="67"/>
                      </a:lnTo>
                      <a:lnTo>
                        <a:pt x="19" y="80"/>
                      </a:lnTo>
                      <a:lnTo>
                        <a:pt x="12" y="94"/>
                      </a:lnTo>
                      <a:lnTo>
                        <a:pt x="7" y="108"/>
                      </a:lnTo>
                      <a:lnTo>
                        <a:pt x="3" y="123"/>
                      </a:lnTo>
                      <a:lnTo>
                        <a:pt x="0" y="138"/>
                      </a:lnTo>
                      <a:lnTo>
                        <a:pt x="0" y="154"/>
                      </a:lnTo>
                      <a:lnTo>
                        <a:pt x="0" y="2344"/>
                      </a:lnTo>
                      <a:lnTo>
                        <a:pt x="0" y="2360"/>
                      </a:lnTo>
                      <a:lnTo>
                        <a:pt x="3" y="2376"/>
                      </a:lnTo>
                      <a:lnTo>
                        <a:pt x="7" y="2391"/>
                      </a:lnTo>
                      <a:lnTo>
                        <a:pt x="12" y="2405"/>
                      </a:lnTo>
                      <a:lnTo>
                        <a:pt x="19" y="2419"/>
                      </a:lnTo>
                      <a:lnTo>
                        <a:pt x="26" y="2431"/>
                      </a:lnTo>
                      <a:lnTo>
                        <a:pt x="35" y="2444"/>
                      </a:lnTo>
                      <a:lnTo>
                        <a:pt x="46" y="2455"/>
                      </a:lnTo>
                      <a:lnTo>
                        <a:pt x="56" y="2465"/>
                      </a:lnTo>
                      <a:lnTo>
                        <a:pt x="69" y="2474"/>
                      </a:lnTo>
                      <a:lnTo>
                        <a:pt x="82" y="2481"/>
                      </a:lnTo>
                      <a:lnTo>
                        <a:pt x="96" y="2488"/>
                      </a:lnTo>
                      <a:lnTo>
                        <a:pt x="110" y="2493"/>
                      </a:lnTo>
                      <a:lnTo>
                        <a:pt x="125" y="2498"/>
                      </a:lnTo>
                      <a:lnTo>
                        <a:pt x="141" y="2500"/>
                      </a:lnTo>
                      <a:lnTo>
                        <a:pt x="157" y="2501"/>
                      </a:lnTo>
                      <a:lnTo>
                        <a:pt x="172" y="2500"/>
                      </a:lnTo>
                      <a:lnTo>
                        <a:pt x="187" y="2498"/>
                      </a:lnTo>
                      <a:lnTo>
                        <a:pt x="203" y="2493"/>
                      </a:lnTo>
                      <a:lnTo>
                        <a:pt x="217" y="2488"/>
                      </a:lnTo>
                      <a:lnTo>
                        <a:pt x="230" y="2481"/>
                      </a:lnTo>
                      <a:lnTo>
                        <a:pt x="243" y="2474"/>
                      </a:lnTo>
                      <a:lnTo>
                        <a:pt x="255" y="2465"/>
                      </a:lnTo>
                      <a:lnTo>
                        <a:pt x="265" y="2455"/>
                      </a:lnTo>
                      <a:lnTo>
                        <a:pt x="276" y="2444"/>
                      </a:lnTo>
                      <a:lnTo>
                        <a:pt x="285" y="2431"/>
                      </a:lnTo>
                      <a:lnTo>
                        <a:pt x="292" y="2419"/>
                      </a:lnTo>
                      <a:lnTo>
                        <a:pt x="299" y="2405"/>
                      </a:lnTo>
                      <a:lnTo>
                        <a:pt x="304" y="2391"/>
                      </a:lnTo>
                      <a:lnTo>
                        <a:pt x="308" y="2376"/>
                      </a:lnTo>
                      <a:lnTo>
                        <a:pt x="311" y="2360"/>
                      </a:lnTo>
                      <a:lnTo>
                        <a:pt x="312" y="2344"/>
                      </a:lnTo>
                      <a:lnTo>
                        <a:pt x="312" y="154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56" name="Freeform 36">
                  <a:extLst>
                    <a:ext uri="{FF2B5EF4-FFF2-40B4-BE49-F238E27FC236}">
                      <a16:creationId xmlns:a16="http://schemas.microsoft.com/office/drawing/2014/main" id="{12E1BCFE-FDEE-4F9B-AFAC-99EA947C3F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3" y="2032"/>
                  <a:ext cx="77" cy="282"/>
                </a:xfrm>
                <a:custGeom>
                  <a:avLst/>
                  <a:gdLst>
                    <a:gd name="T0" fmla="*/ 309 w 311"/>
                    <a:gd name="T1" fmla="*/ 140 h 1128"/>
                    <a:gd name="T2" fmla="*/ 302 w 311"/>
                    <a:gd name="T3" fmla="*/ 109 h 1128"/>
                    <a:gd name="T4" fmla="*/ 291 w 311"/>
                    <a:gd name="T5" fmla="*/ 82 h 1128"/>
                    <a:gd name="T6" fmla="*/ 275 w 311"/>
                    <a:gd name="T7" fmla="*/ 56 h 1128"/>
                    <a:gd name="T8" fmla="*/ 254 w 311"/>
                    <a:gd name="T9" fmla="*/ 35 h 1128"/>
                    <a:gd name="T10" fmla="*/ 229 w 311"/>
                    <a:gd name="T11" fmla="*/ 19 h 1128"/>
                    <a:gd name="T12" fmla="*/ 201 w 311"/>
                    <a:gd name="T13" fmla="*/ 7 h 1128"/>
                    <a:gd name="T14" fmla="*/ 171 w 311"/>
                    <a:gd name="T15" fmla="*/ 0 h 1128"/>
                    <a:gd name="T16" fmla="*/ 140 w 311"/>
                    <a:gd name="T17" fmla="*/ 0 h 1128"/>
                    <a:gd name="T18" fmla="*/ 110 w 311"/>
                    <a:gd name="T19" fmla="*/ 7 h 1128"/>
                    <a:gd name="T20" fmla="*/ 82 w 311"/>
                    <a:gd name="T21" fmla="*/ 19 h 1128"/>
                    <a:gd name="T22" fmla="*/ 56 w 311"/>
                    <a:gd name="T23" fmla="*/ 35 h 1128"/>
                    <a:gd name="T24" fmla="*/ 35 w 311"/>
                    <a:gd name="T25" fmla="*/ 56 h 1128"/>
                    <a:gd name="T26" fmla="*/ 19 w 311"/>
                    <a:gd name="T27" fmla="*/ 82 h 1128"/>
                    <a:gd name="T28" fmla="*/ 7 w 311"/>
                    <a:gd name="T29" fmla="*/ 109 h 1128"/>
                    <a:gd name="T30" fmla="*/ 0 w 311"/>
                    <a:gd name="T31" fmla="*/ 140 h 1128"/>
                    <a:gd name="T32" fmla="*/ 0 w 311"/>
                    <a:gd name="T33" fmla="*/ 972 h 1128"/>
                    <a:gd name="T34" fmla="*/ 3 w 311"/>
                    <a:gd name="T35" fmla="*/ 1004 h 1128"/>
                    <a:gd name="T36" fmla="*/ 12 w 311"/>
                    <a:gd name="T37" fmla="*/ 1033 h 1128"/>
                    <a:gd name="T38" fmla="*/ 26 w 311"/>
                    <a:gd name="T39" fmla="*/ 1058 h 1128"/>
                    <a:gd name="T40" fmla="*/ 46 w 311"/>
                    <a:gd name="T41" fmla="*/ 1081 h 1128"/>
                    <a:gd name="T42" fmla="*/ 69 w 311"/>
                    <a:gd name="T43" fmla="*/ 1101 h 1128"/>
                    <a:gd name="T44" fmla="*/ 94 w 311"/>
                    <a:gd name="T45" fmla="*/ 1115 h 1128"/>
                    <a:gd name="T46" fmla="*/ 123 w 311"/>
                    <a:gd name="T47" fmla="*/ 1124 h 1128"/>
                    <a:gd name="T48" fmla="*/ 156 w 311"/>
                    <a:gd name="T49" fmla="*/ 1128 h 1128"/>
                    <a:gd name="T50" fmla="*/ 186 w 311"/>
                    <a:gd name="T51" fmla="*/ 1124 h 1128"/>
                    <a:gd name="T52" fmla="*/ 215 w 311"/>
                    <a:gd name="T53" fmla="*/ 1115 h 1128"/>
                    <a:gd name="T54" fmla="*/ 242 w 311"/>
                    <a:gd name="T55" fmla="*/ 1101 h 1128"/>
                    <a:gd name="T56" fmla="*/ 264 w 311"/>
                    <a:gd name="T57" fmla="*/ 1081 h 1128"/>
                    <a:gd name="T58" fmla="*/ 284 w 311"/>
                    <a:gd name="T59" fmla="*/ 1058 h 1128"/>
                    <a:gd name="T60" fmla="*/ 298 w 311"/>
                    <a:gd name="T61" fmla="*/ 1033 h 1128"/>
                    <a:gd name="T62" fmla="*/ 307 w 311"/>
                    <a:gd name="T63" fmla="*/ 1004 h 1128"/>
                    <a:gd name="T64" fmla="*/ 311 w 311"/>
                    <a:gd name="T65" fmla="*/ 972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1" h="1128">
                      <a:moveTo>
                        <a:pt x="311" y="156"/>
                      </a:moveTo>
                      <a:lnTo>
                        <a:pt x="309" y="140"/>
                      </a:lnTo>
                      <a:lnTo>
                        <a:pt x="307" y="123"/>
                      </a:lnTo>
                      <a:lnTo>
                        <a:pt x="302" y="109"/>
                      </a:lnTo>
                      <a:lnTo>
                        <a:pt x="298" y="94"/>
                      </a:lnTo>
                      <a:lnTo>
                        <a:pt x="291" y="82"/>
                      </a:lnTo>
                      <a:lnTo>
                        <a:pt x="284" y="69"/>
                      </a:lnTo>
                      <a:lnTo>
                        <a:pt x="275" y="56"/>
                      </a:lnTo>
                      <a:lnTo>
                        <a:pt x="264" y="46"/>
                      </a:lnTo>
                      <a:lnTo>
                        <a:pt x="254" y="35"/>
                      </a:lnTo>
                      <a:lnTo>
                        <a:pt x="242" y="26"/>
                      </a:lnTo>
                      <a:lnTo>
                        <a:pt x="229" y="19"/>
                      </a:lnTo>
                      <a:lnTo>
                        <a:pt x="215" y="12"/>
                      </a:lnTo>
                      <a:lnTo>
                        <a:pt x="201" y="7"/>
                      </a:lnTo>
                      <a:lnTo>
                        <a:pt x="186" y="3"/>
                      </a:lnTo>
                      <a:lnTo>
                        <a:pt x="171" y="0"/>
                      </a:lnTo>
                      <a:lnTo>
                        <a:pt x="156" y="0"/>
                      </a:lnTo>
                      <a:lnTo>
                        <a:pt x="140" y="0"/>
                      </a:lnTo>
                      <a:lnTo>
                        <a:pt x="123" y="3"/>
                      </a:lnTo>
                      <a:lnTo>
                        <a:pt x="110" y="7"/>
                      </a:lnTo>
                      <a:lnTo>
                        <a:pt x="94" y="12"/>
                      </a:lnTo>
                      <a:lnTo>
                        <a:pt x="82" y="19"/>
                      </a:lnTo>
                      <a:lnTo>
                        <a:pt x="69" y="26"/>
                      </a:lnTo>
                      <a:lnTo>
                        <a:pt x="56" y="35"/>
                      </a:lnTo>
                      <a:lnTo>
                        <a:pt x="46" y="46"/>
                      </a:lnTo>
                      <a:lnTo>
                        <a:pt x="35" y="56"/>
                      </a:lnTo>
                      <a:lnTo>
                        <a:pt x="26" y="69"/>
                      </a:lnTo>
                      <a:lnTo>
                        <a:pt x="19" y="82"/>
                      </a:lnTo>
                      <a:lnTo>
                        <a:pt x="12" y="94"/>
                      </a:lnTo>
                      <a:lnTo>
                        <a:pt x="7" y="109"/>
                      </a:lnTo>
                      <a:lnTo>
                        <a:pt x="3" y="123"/>
                      </a:lnTo>
                      <a:lnTo>
                        <a:pt x="0" y="140"/>
                      </a:lnTo>
                      <a:lnTo>
                        <a:pt x="0" y="156"/>
                      </a:lnTo>
                      <a:lnTo>
                        <a:pt x="0" y="972"/>
                      </a:lnTo>
                      <a:lnTo>
                        <a:pt x="0" y="987"/>
                      </a:lnTo>
                      <a:lnTo>
                        <a:pt x="3" y="1004"/>
                      </a:lnTo>
                      <a:lnTo>
                        <a:pt x="7" y="1018"/>
                      </a:lnTo>
                      <a:lnTo>
                        <a:pt x="12" y="1033"/>
                      </a:lnTo>
                      <a:lnTo>
                        <a:pt x="19" y="1045"/>
                      </a:lnTo>
                      <a:lnTo>
                        <a:pt x="26" y="1058"/>
                      </a:lnTo>
                      <a:lnTo>
                        <a:pt x="35" y="1071"/>
                      </a:lnTo>
                      <a:lnTo>
                        <a:pt x="46" y="1081"/>
                      </a:lnTo>
                      <a:lnTo>
                        <a:pt x="56" y="1092"/>
                      </a:lnTo>
                      <a:lnTo>
                        <a:pt x="69" y="1101"/>
                      </a:lnTo>
                      <a:lnTo>
                        <a:pt x="82" y="1108"/>
                      </a:lnTo>
                      <a:lnTo>
                        <a:pt x="94" y="1115"/>
                      </a:lnTo>
                      <a:lnTo>
                        <a:pt x="110" y="1120"/>
                      </a:lnTo>
                      <a:lnTo>
                        <a:pt x="123" y="1124"/>
                      </a:lnTo>
                      <a:lnTo>
                        <a:pt x="140" y="1127"/>
                      </a:lnTo>
                      <a:lnTo>
                        <a:pt x="156" y="1128"/>
                      </a:lnTo>
                      <a:lnTo>
                        <a:pt x="171" y="1127"/>
                      </a:lnTo>
                      <a:lnTo>
                        <a:pt x="186" y="1124"/>
                      </a:lnTo>
                      <a:lnTo>
                        <a:pt x="201" y="1120"/>
                      </a:lnTo>
                      <a:lnTo>
                        <a:pt x="215" y="1115"/>
                      </a:lnTo>
                      <a:lnTo>
                        <a:pt x="229" y="1108"/>
                      </a:lnTo>
                      <a:lnTo>
                        <a:pt x="242" y="1101"/>
                      </a:lnTo>
                      <a:lnTo>
                        <a:pt x="254" y="1092"/>
                      </a:lnTo>
                      <a:lnTo>
                        <a:pt x="264" y="1081"/>
                      </a:lnTo>
                      <a:lnTo>
                        <a:pt x="275" y="1071"/>
                      </a:lnTo>
                      <a:lnTo>
                        <a:pt x="284" y="1058"/>
                      </a:lnTo>
                      <a:lnTo>
                        <a:pt x="291" y="1045"/>
                      </a:lnTo>
                      <a:lnTo>
                        <a:pt x="298" y="1033"/>
                      </a:lnTo>
                      <a:lnTo>
                        <a:pt x="302" y="1018"/>
                      </a:lnTo>
                      <a:lnTo>
                        <a:pt x="307" y="1004"/>
                      </a:lnTo>
                      <a:lnTo>
                        <a:pt x="309" y="987"/>
                      </a:lnTo>
                      <a:lnTo>
                        <a:pt x="311" y="972"/>
                      </a:lnTo>
                      <a:lnTo>
                        <a:pt x="311" y="156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57" name="Freeform 37">
                  <a:extLst>
                    <a:ext uri="{FF2B5EF4-FFF2-40B4-BE49-F238E27FC236}">
                      <a16:creationId xmlns:a16="http://schemas.microsoft.com/office/drawing/2014/main" id="{DD06EDF0-FD66-4321-831B-F1CC432A61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7" y="1934"/>
                  <a:ext cx="78" cy="268"/>
                </a:xfrm>
                <a:custGeom>
                  <a:avLst/>
                  <a:gdLst>
                    <a:gd name="T0" fmla="*/ 311 w 312"/>
                    <a:gd name="T1" fmla="*/ 139 h 1073"/>
                    <a:gd name="T2" fmla="*/ 304 w 312"/>
                    <a:gd name="T3" fmla="*/ 109 h 1073"/>
                    <a:gd name="T4" fmla="*/ 292 w 312"/>
                    <a:gd name="T5" fmla="*/ 81 h 1073"/>
                    <a:gd name="T6" fmla="*/ 276 w 312"/>
                    <a:gd name="T7" fmla="*/ 56 h 1073"/>
                    <a:gd name="T8" fmla="*/ 255 w 312"/>
                    <a:gd name="T9" fmla="*/ 35 h 1073"/>
                    <a:gd name="T10" fmla="*/ 229 w 312"/>
                    <a:gd name="T11" fmla="*/ 18 h 1073"/>
                    <a:gd name="T12" fmla="*/ 201 w 312"/>
                    <a:gd name="T13" fmla="*/ 7 h 1073"/>
                    <a:gd name="T14" fmla="*/ 171 w 312"/>
                    <a:gd name="T15" fmla="*/ 0 h 1073"/>
                    <a:gd name="T16" fmla="*/ 140 w 312"/>
                    <a:gd name="T17" fmla="*/ 0 h 1073"/>
                    <a:gd name="T18" fmla="*/ 108 w 312"/>
                    <a:gd name="T19" fmla="*/ 7 h 1073"/>
                    <a:gd name="T20" fmla="*/ 81 w 312"/>
                    <a:gd name="T21" fmla="*/ 18 h 1073"/>
                    <a:gd name="T22" fmla="*/ 56 w 312"/>
                    <a:gd name="T23" fmla="*/ 35 h 1073"/>
                    <a:gd name="T24" fmla="*/ 35 w 312"/>
                    <a:gd name="T25" fmla="*/ 56 h 1073"/>
                    <a:gd name="T26" fmla="*/ 18 w 312"/>
                    <a:gd name="T27" fmla="*/ 81 h 1073"/>
                    <a:gd name="T28" fmla="*/ 6 w 312"/>
                    <a:gd name="T29" fmla="*/ 109 h 1073"/>
                    <a:gd name="T30" fmla="*/ 0 w 312"/>
                    <a:gd name="T31" fmla="*/ 139 h 1073"/>
                    <a:gd name="T32" fmla="*/ 0 w 312"/>
                    <a:gd name="T33" fmla="*/ 917 h 1073"/>
                    <a:gd name="T34" fmla="*/ 3 w 312"/>
                    <a:gd name="T35" fmla="*/ 949 h 1073"/>
                    <a:gd name="T36" fmla="*/ 12 w 312"/>
                    <a:gd name="T37" fmla="*/ 978 h 1073"/>
                    <a:gd name="T38" fmla="*/ 26 w 312"/>
                    <a:gd name="T39" fmla="*/ 1004 h 1073"/>
                    <a:gd name="T40" fmla="*/ 44 w 312"/>
                    <a:gd name="T41" fmla="*/ 1028 h 1073"/>
                    <a:gd name="T42" fmla="*/ 68 w 312"/>
                    <a:gd name="T43" fmla="*/ 1046 h 1073"/>
                    <a:gd name="T44" fmla="*/ 94 w 312"/>
                    <a:gd name="T45" fmla="*/ 1060 h 1073"/>
                    <a:gd name="T46" fmla="*/ 124 w 312"/>
                    <a:gd name="T47" fmla="*/ 1069 h 1073"/>
                    <a:gd name="T48" fmla="*/ 156 w 312"/>
                    <a:gd name="T49" fmla="*/ 1073 h 1073"/>
                    <a:gd name="T50" fmla="*/ 187 w 312"/>
                    <a:gd name="T51" fmla="*/ 1069 h 1073"/>
                    <a:gd name="T52" fmla="*/ 217 w 312"/>
                    <a:gd name="T53" fmla="*/ 1060 h 1073"/>
                    <a:gd name="T54" fmla="*/ 242 w 312"/>
                    <a:gd name="T55" fmla="*/ 1046 h 1073"/>
                    <a:gd name="T56" fmla="*/ 265 w 312"/>
                    <a:gd name="T57" fmla="*/ 1028 h 1073"/>
                    <a:gd name="T58" fmla="*/ 285 w 312"/>
                    <a:gd name="T59" fmla="*/ 1004 h 1073"/>
                    <a:gd name="T60" fmla="*/ 299 w 312"/>
                    <a:gd name="T61" fmla="*/ 978 h 1073"/>
                    <a:gd name="T62" fmla="*/ 308 w 312"/>
                    <a:gd name="T63" fmla="*/ 949 h 1073"/>
                    <a:gd name="T64" fmla="*/ 312 w 312"/>
                    <a:gd name="T65" fmla="*/ 917 h 10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2" h="1073">
                      <a:moveTo>
                        <a:pt x="312" y="155"/>
                      </a:moveTo>
                      <a:lnTo>
                        <a:pt x="311" y="139"/>
                      </a:lnTo>
                      <a:lnTo>
                        <a:pt x="308" y="123"/>
                      </a:lnTo>
                      <a:lnTo>
                        <a:pt x="304" y="109"/>
                      </a:lnTo>
                      <a:lnTo>
                        <a:pt x="299" y="94"/>
                      </a:lnTo>
                      <a:lnTo>
                        <a:pt x="292" y="81"/>
                      </a:lnTo>
                      <a:lnTo>
                        <a:pt x="285" y="68"/>
                      </a:lnTo>
                      <a:lnTo>
                        <a:pt x="276" y="56"/>
                      </a:lnTo>
                      <a:lnTo>
                        <a:pt x="265" y="45"/>
                      </a:lnTo>
                      <a:lnTo>
                        <a:pt x="255" y="35"/>
                      </a:lnTo>
                      <a:lnTo>
                        <a:pt x="242" y="25"/>
                      </a:lnTo>
                      <a:lnTo>
                        <a:pt x="229" y="18"/>
                      </a:lnTo>
                      <a:lnTo>
                        <a:pt x="217" y="12"/>
                      </a:lnTo>
                      <a:lnTo>
                        <a:pt x="201" y="7"/>
                      </a:lnTo>
                      <a:lnTo>
                        <a:pt x="187" y="2"/>
                      </a:lnTo>
                      <a:lnTo>
                        <a:pt x="171" y="0"/>
                      </a:lnTo>
                      <a:lnTo>
                        <a:pt x="156" y="0"/>
                      </a:lnTo>
                      <a:lnTo>
                        <a:pt x="140" y="0"/>
                      </a:lnTo>
                      <a:lnTo>
                        <a:pt x="124" y="2"/>
                      </a:lnTo>
                      <a:lnTo>
                        <a:pt x="108" y="7"/>
                      </a:lnTo>
                      <a:lnTo>
                        <a:pt x="94" y="12"/>
                      </a:lnTo>
                      <a:lnTo>
                        <a:pt x="81" y="18"/>
                      </a:lnTo>
                      <a:lnTo>
                        <a:pt x="68" y="25"/>
                      </a:lnTo>
                      <a:lnTo>
                        <a:pt x="56" y="35"/>
                      </a:lnTo>
                      <a:lnTo>
                        <a:pt x="44" y="45"/>
                      </a:lnTo>
                      <a:lnTo>
                        <a:pt x="35" y="56"/>
                      </a:lnTo>
                      <a:lnTo>
                        <a:pt x="26" y="68"/>
                      </a:lnTo>
                      <a:lnTo>
                        <a:pt x="18" y="81"/>
                      </a:lnTo>
                      <a:lnTo>
                        <a:pt x="12" y="94"/>
                      </a:lnTo>
                      <a:lnTo>
                        <a:pt x="6" y="109"/>
                      </a:lnTo>
                      <a:lnTo>
                        <a:pt x="3" y="123"/>
                      </a:lnTo>
                      <a:lnTo>
                        <a:pt x="0" y="139"/>
                      </a:lnTo>
                      <a:lnTo>
                        <a:pt x="0" y="155"/>
                      </a:lnTo>
                      <a:lnTo>
                        <a:pt x="0" y="917"/>
                      </a:lnTo>
                      <a:lnTo>
                        <a:pt x="0" y="933"/>
                      </a:lnTo>
                      <a:lnTo>
                        <a:pt x="3" y="949"/>
                      </a:lnTo>
                      <a:lnTo>
                        <a:pt x="6" y="964"/>
                      </a:lnTo>
                      <a:lnTo>
                        <a:pt x="12" y="978"/>
                      </a:lnTo>
                      <a:lnTo>
                        <a:pt x="18" y="992"/>
                      </a:lnTo>
                      <a:lnTo>
                        <a:pt x="26" y="1004"/>
                      </a:lnTo>
                      <a:lnTo>
                        <a:pt x="35" y="1016"/>
                      </a:lnTo>
                      <a:lnTo>
                        <a:pt x="44" y="1028"/>
                      </a:lnTo>
                      <a:lnTo>
                        <a:pt x="56" y="1037"/>
                      </a:lnTo>
                      <a:lnTo>
                        <a:pt x="68" y="1046"/>
                      </a:lnTo>
                      <a:lnTo>
                        <a:pt x="81" y="1054"/>
                      </a:lnTo>
                      <a:lnTo>
                        <a:pt x="94" y="1060"/>
                      </a:lnTo>
                      <a:lnTo>
                        <a:pt x="108" y="1066"/>
                      </a:lnTo>
                      <a:lnTo>
                        <a:pt x="124" y="1069"/>
                      </a:lnTo>
                      <a:lnTo>
                        <a:pt x="140" y="1072"/>
                      </a:lnTo>
                      <a:lnTo>
                        <a:pt x="156" y="1073"/>
                      </a:lnTo>
                      <a:lnTo>
                        <a:pt x="171" y="1072"/>
                      </a:lnTo>
                      <a:lnTo>
                        <a:pt x="187" y="1069"/>
                      </a:lnTo>
                      <a:lnTo>
                        <a:pt x="201" y="1066"/>
                      </a:lnTo>
                      <a:lnTo>
                        <a:pt x="217" y="1060"/>
                      </a:lnTo>
                      <a:lnTo>
                        <a:pt x="229" y="1054"/>
                      </a:lnTo>
                      <a:lnTo>
                        <a:pt x="242" y="1046"/>
                      </a:lnTo>
                      <a:lnTo>
                        <a:pt x="255" y="1037"/>
                      </a:lnTo>
                      <a:lnTo>
                        <a:pt x="265" y="1028"/>
                      </a:lnTo>
                      <a:lnTo>
                        <a:pt x="276" y="1016"/>
                      </a:lnTo>
                      <a:lnTo>
                        <a:pt x="285" y="1004"/>
                      </a:lnTo>
                      <a:lnTo>
                        <a:pt x="292" y="992"/>
                      </a:lnTo>
                      <a:lnTo>
                        <a:pt x="299" y="978"/>
                      </a:lnTo>
                      <a:lnTo>
                        <a:pt x="304" y="964"/>
                      </a:lnTo>
                      <a:lnTo>
                        <a:pt x="308" y="949"/>
                      </a:lnTo>
                      <a:lnTo>
                        <a:pt x="311" y="933"/>
                      </a:lnTo>
                      <a:lnTo>
                        <a:pt x="312" y="917"/>
                      </a:lnTo>
                      <a:lnTo>
                        <a:pt x="312" y="155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58" name="Freeform 38">
                  <a:extLst>
                    <a:ext uri="{FF2B5EF4-FFF2-40B4-BE49-F238E27FC236}">
                      <a16:creationId xmlns:a16="http://schemas.microsoft.com/office/drawing/2014/main" id="{7723AC7A-21DC-48CC-B37C-25A5D8FC4F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1595"/>
                  <a:ext cx="66" cy="355"/>
                </a:xfrm>
                <a:custGeom>
                  <a:avLst/>
                  <a:gdLst>
                    <a:gd name="T0" fmla="*/ 262 w 263"/>
                    <a:gd name="T1" fmla="*/ 117 h 1420"/>
                    <a:gd name="T2" fmla="*/ 256 w 263"/>
                    <a:gd name="T3" fmla="*/ 92 h 1420"/>
                    <a:gd name="T4" fmla="*/ 246 w 263"/>
                    <a:gd name="T5" fmla="*/ 67 h 1420"/>
                    <a:gd name="T6" fmla="*/ 231 w 263"/>
                    <a:gd name="T7" fmla="*/ 46 h 1420"/>
                    <a:gd name="T8" fmla="*/ 214 w 263"/>
                    <a:gd name="T9" fmla="*/ 29 h 1420"/>
                    <a:gd name="T10" fmla="*/ 193 w 263"/>
                    <a:gd name="T11" fmla="*/ 15 h 1420"/>
                    <a:gd name="T12" fmla="*/ 169 w 263"/>
                    <a:gd name="T13" fmla="*/ 6 h 1420"/>
                    <a:gd name="T14" fmla="*/ 143 w 263"/>
                    <a:gd name="T15" fmla="*/ 0 h 1420"/>
                    <a:gd name="T16" fmla="*/ 116 w 263"/>
                    <a:gd name="T17" fmla="*/ 0 h 1420"/>
                    <a:gd name="T18" fmla="*/ 91 w 263"/>
                    <a:gd name="T19" fmla="*/ 6 h 1420"/>
                    <a:gd name="T20" fmla="*/ 67 w 263"/>
                    <a:gd name="T21" fmla="*/ 15 h 1420"/>
                    <a:gd name="T22" fmla="*/ 46 w 263"/>
                    <a:gd name="T23" fmla="*/ 29 h 1420"/>
                    <a:gd name="T24" fmla="*/ 29 w 263"/>
                    <a:gd name="T25" fmla="*/ 46 h 1420"/>
                    <a:gd name="T26" fmla="*/ 15 w 263"/>
                    <a:gd name="T27" fmla="*/ 67 h 1420"/>
                    <a:gd name="T28" fmla="*/ 6 w 263"/>
                    <a:gd name="T29" fmla="*/ 92 h 1420"/>
                    <a:gd name="T30" fmla="*/ 0 w 263"/>
                    <a:gd name="T31" fmla="*/ 117 h 1420"/>
                    <a:gd name="T32" fmla="*/ 0 w 263"/>
                    <a:gd name="T33" fmla="*/ 1289 h 1420"/>
                    <a:gd name="T34" fmla="*/ 2 w 263"/>
                    <a:gd name="T35" fmla="*/ 1314 h 1420"/>
                    <a:gd name="T36" fmla="*/ 9 w 263"/>
                    <a:gd name="T37" fmla="*/ 1339 h 1420"/>
                    <a:gd name="T38" fmla="*/ 22 w 263"/>
                    <a:gd name="T39" fmla="*/ 1362 h 1420"/>
                    <a:gd name="T40" fmla="*/ 37 w 263"/>
                    <a:gd name="T41" fmla="*/ 1380 h 1420"/>
                    <a:gd name="T42" fmla="*/ 57 w 263"/>
                    <a:gd name="T43" fmla="*/ 1397 h 1420"/>
                    <a:gd name="T44" fmla="*/ 79 w 263"/>
                    <a:gd name="T45" fmla="*/ 1409 h 1420"/>
                    <a:gd name="T46" fmla="*/ 103 w 263"/>
                    <a:gd name="T47" fmla="*/ 1416 h 1420"/>
                    <a:gd name="T48" fmla="*/ 130 w 263"/>
                    <a:gd name="T49" fmla="*/ 1420 h 1420"/>
                    <a:gd name="T50" fmla="*/ 156 w 263"/>
                    <a:gd name="T51" fmla="*/ 1416 h 1420"/>
                    <a:gd name="T52" fmla="*/ 181 w 263"/>
                    <a:gd name="T53" fmla="*/ 1409 h 1420"/>
                    <a:gd name="T54" fmla="*/ 203 w 263"/>
                    <a:gd name="T55" fmla="*/ 1397 h 1420"/>
                    <a:gd name="T56" fmla="*/ 223 w 263"/>
                    <a:gd name="T57" fmla="*/ 1380 h 1420"/>
                    <a:gd name="T58" fmla="*/ 239 w 263"/>
                    <a:gd name="T59" fmla="*/ 1362 h 1420"/>
                    <a:gd name="T60" fmla="*/ 252 w 263"/>
                    <a:gd name="T61" fmla="*/ 1339 h 1420"/>
                    <a:gd name="T62" fmla="*/ 259 w 263"/>
                    <a:gd name="T63" fmla="*/ 1314 h 1420"/>
                    <a:gd name="T64" fmla="*/ 263 w 263"/>
                    <a:gd name="T65" fmla="*/ 1289 h 1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3" h="1420">
                      <a:moveTo>
                        <a:pt x="263" y="131"/>
                      </a:moveTo>
                      <a:lnTo>
                        <a:pt x="262" y="117"/>
                      </a:lnTo>
                      <a:lnTo>
                        <a:pt x="259" y="104"/>
                      </a:lnTo>
                      <a:lnTo>
                        <a:pt x="256" y="92"/>
                      </a:lnTo>
                      <a:lnTo>
                        <a:pt x="252" y="79"/>
                      </a:lnTo>
                      <a:lnTo>
                        <a:pt x="246" y="67"/>
                      </a:lnTo>
                      <a:lnTo>
                        <a:pt x="239" y="57"/>
                      </a:lnTo>
                      <a:lnTo>
                        <a:pt x="231" y="46"/>
                      </a:lnTo>
                      <a:lnTo>
                        <a:pt x="223" y="37"/>
                      </a:lnTo>
                      <a:lnTo>
                        <a:pt x="214" y="29"/>
                      </a:lnTo>
                      <a:lnTo>
                        <a:pt x="203" y="22"/>
                      </a:lnTo>
                      <a:lnTo>
                        <a:pt x="193" y="15"/>
                      </a:lnTo>
                      <a:lnTo>
                        <a:pt x="181" y="9"/>
                      </a:lnTo>
                      <a:lnTo>
                        <a:pt x="169" y="6"/>
                      </a:lnTo>
                      <a:lnTo>
                        <a:pt x="156" y="2"/>
                      </a:lnTo>
                      <a:lnTo>
                        <a:pt x="143" y="0"/>
                      </a:lnTo>
                      <a:lnTo>
                        <a:pt x="130" y="0"/>
                      </a:lnTo>
                      <a:lnTo>
                        <a:pt x="116" y="0"/>
                      </a:lnTo>
                      <a:lnTo>
                        <a:pt x="103" y="2"/>
                      </a:lnTo>
                      <a:lnTo>
                        <a:pt x="91" y="6"/>
                      </a:lnTo>
                      <a:lnTo>
                        <a:pt x="79" y="9"/>
                      </a:lnTo>
                      <a:lnTo>
                        <a:pt x="67" y="15"/>
                      </a:lnTo>
                      <a:lnTo>
                        <a:pt x="57" y="22"/>
                      </a:lnTo>
                      <a:lnTo>
                        <a:pt x="46" y="29"/>
                      </a:lnTo>
                      <a:lnTo>
                        <a:pt x="37" y="37"/>
                      </a:lnTo>
                      <a:lnTo>
                        <a:pt x="29" y="46"/>
                      </a:lnTo>
                      <a:lnTo>
                        <a:pt x="22" y="57"/>
                      </a:lnTo>
                      <a:lnTo>
                        <a:pt x="15" y="67"/>
                      </a:lnTo>
                      <a:lnTo>
                        <a:pt x="9" y="79"/>
                      </a:lnTo>
                      <a:lnTo>
                        <a:pt x="6" y="92"/>
                      </a:lnTo>
                      <a:lnTo>
                        <a:pt x="2" y="104"/>
                      </a:lnTo>
                      <a:lnTo>
                        <a:pt x="0" y="117"/>
                      </a:lnTo>
                      <a:lnTo>
                        <a:pt x="0" y="131"/>
                      </a:lnTo>
                      <a:lnTo>
                        <a:pt x="0" y="1289"/>
                      </a:lnTo>
                      <a:lnTo>
                        <a:pt x="0" y="1302"/>
                      </a:lnTo>
                      <a:lnTo>
                        <a:pt x="2" y="1314"/>
                      </a:lnTo>
                      <a:lnTo>
                        <a:pt x="6" y="1327"/>
                      </a:lnTo>
                      <a:lnTo>
                        <a:pt x="9" y="1339"/>
                      </a:lnTo>
                      <a:lnTo>
                        <a:pt x="15" y="1350"/>
                      </a:lnTo>
                      <a:lnTo>
                        <a:pt x="22" y="1362"/>
                      </a:lnTo>
                      <a:lnTo>
                        <a:pt x="29" y="1371"/>
                      </a:lnTo>
                      <a:lnTo>
                        <a:pt x="37" y="1380"/>
                      </a:lnTo>
                      <a:lnTo>
                        <a:pt x="46" y="1390"/>
                      </a:lnTo>
                      <a:lnTo>
                        <a:pt x="57" y="1397"/>
                      </a:lnTo>
                      <a:lnTo>
                        <a:pt x="67" y="1404"/>
                      </a:lnTo>
                      <a:lnTo>
                        <a:pt x="79" y="1409"/>
                      </a:lnTo>
                      <a:lnTo>
                        <a:pt x="91" y="1413"/>
                      </a:lnTo>
                      <a:lnTo>
                        <a:pt x="103" y="1416"/>
                      </a:lnTo>
                      <a:lnTo>
                        <a:pt x="116" y="1419"/>
                      </a:lnTo>
                      <a:lnTo>
                        <a:pt x="130" y="1420"/>
                      </a:lnTo>
                      <a:lnTo>
                        <a:pt x="143" y="1419"/>
                      </a:lnTo>
                      <a:lnTo>
                        <a:pt x="156" y="1416"/>
                      </a:lnTo>
                      <a:lnTo>
                        <a:pt x="169" y="1413"/>
                      </a:lnTo>
                      <a:lnTo>
                        <a:pt x="181" y="1409"/>
                      </a:lnTo>
                      <a:lnTo>
                        <a:pt x="193" y="1404"/>
                      </a:lnTo>
                      <a:lnTo>
                        <a:pt x="203" y="1397"/>
                      </a:lnTo>
                      <a:lnTo>
                        <a:pt x="214" y="1390"/>
                      </a:lnTo>
                      <a:lnTo>
                        <a:pt x="223" y="1380"/>
                      </a:lnTo>
                      <a:lnTo>
                        <a:pt x="231" y="1371"/>
                      </a:lnTo>
                      <a:lnTo>
                        <a:pt x="239" y="1362"/>
                      </a:lnTo>
                      <a:lnTo>
                        <a:pt x="246" y="1350"/>
                      </a:lnTo>
                      <a:lnTo>
                        <a:pt x="252" y="1339"/>
                      </a:lnTo>
                      <a:lnTo>
                        <a:pt x="256" y="1327"/>
                      </a:lnTo>
                      <a:lnTo>
                        <a:pt x="259" y="1314"/>
                      </a:lnTo>
                      <a:lnTo>
                        <a:pt x="262" y="1302"/>
                      </a:lnTo>
                      <a:lnTo>
                        <a:pt x="263" y="1289"/>
                      </a:lnTo>
                      <a:lnTo>
                        <a:pt x="263" y="131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59" name="Freeform 39">
                  <a:extLst>
                    <a:ext uri="{FF2B5EF4-FFF2-40B4-BE49-F238E27FC236}">
                      <a16:creationId xmlns:a16="http://schemas.microsoft.com/office/drawing/2014/main" id="{BAF4E677-A97F-42E6-992C-824B8C76F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1787"/>
                  <a:ext cx="66" cy="163"/>
                </a:xfrm>
                <a:custGeom>
                  <a:avLst/>
                  <a:gdLst>
                    <a:gd name="T0" fmla="*/ 261 w 263"/>
                    <a:gd name="T1" fmla="*/ 117 h 651"/>
                    <a:gd name="T2" fmla="*/ 256 w 263"/>
                    <a:gd name="T3" fmla="*/ 92 h 651"/>
                    <a:gd name="T4" fmla="*/ 246 w 263"/>
                    <a:gd name="T5" fmla="*/ 68 h 651"/>
                    <a:gd name="T6" fmla="*/ 232 w 263"/>
                    <a:gd name="T7" fmla="*/ 48 h 651"/>
                    <a:gd name="T8" fmla="*/ 215 w 263"/>
                    <a:gd name="T9" fmla="*/ 29 h 651"/>
                    <a:gd name="T10" fmla="*/ 194 w 263"/>
                    <a:gd name="T11" fmla="*/ 15 h 651"/>
                    <a:gd name="T12" fmla="*/ 170 w 263"/>
                    <a:gd name="T13" fmla="*/ 6 h 651"/>
                    <a:gd name="T14" fmla="*/ 144 w 263"/>
                    <a:gd name="T15" fmla="*/ 0 h 651"/>
                    <a:gd name="T16" fmla="*/ 117 w 263"/>
                    <a:gd name="T17" fmla="*/ 0 h 651"/>
                    <a:gd name="T18" fmla="*/ 92 w 263"/>
                    <a:gd name="T19" fmla="*/ 6 h 651"/>
                    <a:gd name="T20" fmla="*/ 68 w 263"/>
                    <a:gd name="T21" fmla="*/ 15 h 651"/>
                    <a:gd name="T22" fmla="*/ 47 w 263"/>
                    <a:gd name="T23" fmla="*/ 29 h 651"/>
                    <a:gd name="T24" fmla="*/ 29 w 263"/>
                    <a:gd name="T25" fmla="*/ 48 h 651"/>
                    <a:gd name="T26" fmla="*/ 15 w 263"/>
                    <a:gd name="T27" fmla="*/ 68 h 651"/>
                    <a:gd name="T28" fmla="*/ 6 w 263"/>
                    <a:gd name="T29" fmla="*/ 92 h 651"/>
                    <a:gd name="T30" fmla="*/ 0 w 263"/>
                    <a:gd name="T31" fmla="*/ 117 h 651"/>
                    <a:gd name="T32" fmla="*/ 0 w 263"/>
                    <a:gd name="T33" fmla="*/ 521 h 651"/>
                    <a:gd name="T34" fmla="*/ 2 w 263"/>
                    <a:gd name="T35" fmla="*/ 546 h 651"/>
                    <a:gd name="T36" fmla="*/ 9 w 263"/>
                    <a:gd name="T37" fmla="*/ 571 h 651"/>
                    <a:gd name="T38" fmla="*/ 22 w 263"/>
                    <a:gd name="T39" fmla="*/ 593 h 651"/>
                    <a:gd name="T40" fmla="*/ 38 w 263"/>
                    <a:gd name="T41" fmla="*/ 612 h 651"/>
                    <a:gd name="T42" fmla="*/ 58 w 263"/>
                    <a:gd name="T43" fmla="*/ 628 h 651"/>
                    <a:gd name="T44" fmla="*/ 80 w 263"/>
                    <a:gd name="T45" fmla="*/ 640 h 651"/>
                    <a:gd name="T46" fmla="*/ 104 w 263"/>
                    <a:gd name="T47" fmla="*/ 647 h 651"/>
                    <a:gd name="T48" fmla="*/ 131 w 263"/>
                    <a:gd name="T49" fmla="*/ 651 h 651"/>
                    <a:gd name="T50" fmla="*/ 157 w 263"/>
                    <a:gd name="T51" fmla="*/ 647 h 651"/>
                    <a:gd name="T52" fmla="*/ 182 w 263"/>
                    <a:gd name="T53" fmla="*/ 640 h 651"/>
                    <a:gd name="T54" fmla="*/ 204 w 263"/>
                    <a:gd name="T55" fmla="*/ 628 h 651"/>
                    <a:gd name="T56" fmla="*/ 224 w 263"/>
                    <a:gd name="T57" fmla="*/ 612 h 651"/>
                    <a:gd name="T58" fmla="*/ 239 w 263"/>
                    <a:gd name="T59" fmla="*/ 593 h 651"/>
                    <a:gd name="T60" fmla="*/ 252 w 263"/>
                    <a:gd name="T61" fmla="*/ 571 h 651"/>
                    <a:gd name="T62" fmla="*/ 259 w 263"/>
                    <a:gd name="T63" fmla="*/ 546 h 651"/>
                    <a:gd name="T64" fmla="*/ 263 w 263"/>
                    <a:gd name="T65" fmla="*/ 521 h 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3" h="651">
                      <a:moveTo>
                        <a:pt x="263" y="131"/>
                      </a:moveTo>
                      <a:lnTo>
                        <a:pt x="261" y="117"/>
                      </a:lnTo>
                      <a:lnTo>
                        <a:pt x="259" y="104"/>
                      </a:lnTo>
                      <a:lnTo>
                        <a:pt x="256" y="92"/>
                      </a:lnTo>
                      <a:lnTo>
                        <a:pt x="252" y="80"/>
                      </a:lnTo>
                      <a:lnTo>
                        <a:pt x="246" y="68"/>
                      </a:lnTo>
                      <a:lnTo>
                        <a:pt x="239" y="58"/>
                      </a:lnTo>
                      <a:lnTo>
                        <a:pt x="232" y="48"/>
                      </a:lnTo>
                      <a:lnTo>
                        <a:pt x="224" y="38"/>
                      </a:lnTo>
                      <a:lnTo>
                        <a:pt x="215" y="29"/>
                      </a:lnTo>
                      <a:lnTo>
                        <a:pt x="204" y="22"/>
                      </a:lnTo>
                      <a:lnTo>
                        <a:pt x="194" y="15"/>
                      </a:lnTo>
                      <a:lnTo>
                        <a:pt x="182" y="9"/>
                      </a:lnTo>
                      <a:lnTo>
                        <a:pt x="170" y="6"/>
                      </a:lnTo>
                      <a:lnTo>
                        <a:pt x="157" y="2"/>
                      </a:lnTo>
                      <a:lnTo>
                        <a:pt x="144" y="0"/>
                      </a:lnTo>
                      <a:lnTo>
                        <a:pt x="131" y="0"/>
                      </a:lnTo>
                      <a:lnTo>
                        <a:pt x="117" y="0"/>
                      </a:lnTo>
                      <a:lnTo>
                        <a:pt x="104" y="2"/>
                      </a:lnTo>
                      <a:lnTo>
                        <a:pt x="92" y="6"/>
                      </a:lnTo>
                      <a:lnTo>
                        <a:pt x="80" y="9"/>
                      </a:lnTo>
                      <a:lnTo>
                        <a:pt x="68" y="15"/>
                      </a:lnTo>
                      <a:lnTo>
                        <a:pt x="58" y="22"/>
                      </a:lnTo>
                      <a:lnTo>
                        <a:pt x="47" y="29"/>
                      </a:lnTo>
                      <a:lnTo>
                        <a:pt x="38" y="38"/>
                      </a:lnTo>
                      <a:lnTo>
                        <a:pt x="29" y="48"/>
                      </a:lnTo>
                      <a:lnTo>
                        <a:pt x="22" y="58"/>
                      </a:lnTo>
                      <a:lnTo>
                        <a:pt x="15" y="68"/>
                      </a:lnTo>
                      <a:lnTo>
                        <a:pt x="9" y="80"/>
                      </a:lnTo>
                      <a:lnTo>
                        <a:pt x="6" y="92"/>
                      </a:lnTo>
                      <a:lnTo>
                        <a:pt x="2" y="104"/>
                      </a:lnTo>
                      <a:lnTo>
                        <a:pt x="0" y="117"/>
                      </a:lnTo>
                      <a:lnTo>
                        <a:pt x="0" y="131"/>
                      </a:lnTo>
                      <a:lnTo>
                        <a:pt x="0" y="521"/>
                      </a:lnTo>
                      <a:lnTo>
                        <a:pt x="0" y="534"/>
                      </a:lnTo>
                      <a:lnTo>
                        <a:pt x="2" y="546"/>
                      </a:lnTo>
                      <a:lnTo>
                        <a:pt x="6" y="559"/>
                      </a:lnTo>
                      <a:lnTo>
                        <a:pt x="9" y="571"/>
                      </a:lnTo>
                      <a:lnTo>
                        <a:pt x="15" y="582"/>
                      </a:lnTo>
                      <a:lnTo>
                        <a:pt x="22" y="593"/>
                      </a:lnTo>
                      <a:lnTo>
                        <a:pt x="29" y="603"/>
                      </a:lnTo>
                      <a:lnTo>
                        <a:pt x="38" y="612"/>
                      </a:lnTo>
                      <a:lnTo>
                        <a:pt x="47" y="621"/>
                      </a:lnTo>
                      <a:lnTo>
                        <a:pt x="58" y="628"/>
                      </a:lnTo>
                      <a:lnTo>
                        <a:pt x="68" y="634"/>
                      </a:lnTo>
                      <a:lnTo>
                        <a:pt x="80" y="640"/>
                      </a:lnTo>
                      <a:lnTo>
                        <a:pt x="92" y="644"/>
                      </a:lnTo>
                      <a:lnTo>
                        <a:pt x="104" y="647"/>
                      </a:lnTo>
                      <a:lnTo>
                        <a:pt x="117" y="650"/>
                      </a:lnTo>
                      <a:lnTo>
                        <a:pt x="131" y="651"/>
                      </a:lnTo>
                      <a:lnTo>
                        <a:pt x="144" y="650"/>
                      </a:lnTo>
                      <a:lnTo>
                        <a:pt x="157" y="647"/>
                      </a:lnTo>
                      <a:lnTo>
                        <a:pt x="170" y="644"/>
                      </a:lnTo>
                      <a:lnTo>
                        <a:pt x="182" y="640"/>
                      </a:lnTo>
                      <a:lnTo>
                        <a:pt x="194" y="634"/>
                      </a:lnTo>
                      <a:lnTo>
                        <a:pt x="204" y="628"/>
                      </a:lnTo>
                      <a:lnTo>
                        <a:pt x="215" y="621"/>
                      </a:lnTo>
                      <a:lnTo>
                        <a:pt x="224" y="612"/>
                      </a:lnTo>
                      <a:lnTo>
                        <a:pt x="232" y="603"/>
                      </a:lnTo>
                      <a:lnTo>
                        <a:pt x="239" y="593"/>
                      </a:lnTo>
                      <a:lnTo>
                        <a:pt x="246" y="582"/>
                      </a:lnTo>
                      <a:lnTo>
                        <a:pt x="252" y="571"/>
                      </a:lnTo>
                      <a:lnTo>
                        <a:pt x="256" y="559"/>
                      </a:lnTo>
                      <a:lnTo>
                        <a:pt x="259" y="546"/>
                      </a:lnTo>
                      <a:lnTo>
                        <a:pt x="261" y="534"/>
                      </a:lnTo>
                      <a:lnTo>
                        <a:pt x="263" y="521"/>
                      </a:lnTo>
                      <a:lnTo>
                        <a:pt x="263" y="131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60" name="Freeform 40">
                  <a:extLst>
                    <a:ext uri="{FF2B5EF4-FFF2-40B4-BE49-F238E27FC236}">
                      <a16:creationId xmlns:a16="http://schemas.microsoft.com/office/drawing/2014/main" id="{1265CD2A-D601-435E-ADB8-EC948A878E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3" y="1586"/>
                  <a:ext cx="65" cy="523"/>
                </a:xfrm>
                <a:custGeom>
                  <a:avLst/>
                  <a:gdLst>
                    <a:gd name="T0" fmla="*/ 260 w 262"/>
                    <a:gd name="T1" fmla="*/ 116 h 2091"/>
                    <a:gd name="T2" fmla="*/ 255 w 262"/>
                    <a:gd name="T3" fmla="*/ 90 h 2091"/>
                    <a:gd name="T4" fmla="*/ 245 w 262"/>
                    <a:gd name="T5" fmla="*/ 67 h 2091"/>
                    <a:gd name="T6" fmla="*/ 231 w 262"/>
                    <a:gd name="T7" fmla="*/ 46 h 2091"/>
                    <a:gd name="T8" fmla="*/ 214 w 262"/>
                    <a:gd name="T9" fmla="*/ 29 h 2091"/>
                    <a:gd name="T10" fmla="*/ 193 w 262"/>
                    <a:gd name="T11" fmla="*/ 15 h 2091"/>
                    <a:gd name="T12" fmla="*/ 170 w 262"/>
                    <a:gd name="T13" fmla="*/ 6 h 2091"/>
                    <a:gd name="T14" fmla="*/ 144 w 262"/>
                    <a:gd name="T15" fmla="*/ 0 h 2091"/>
                    <a:gd name="T16" fmla="*/ 117 w 262"/>
                    <a:gd name="T17" fmla="*/ 0 h 2091"/>
                    <a:gd name="T18" fmla="*/ 92 w 262"/>
                    <a:gd name="T19" fmla="*/ 6 h 2091"/>
                    <a:gd name="T20" fmla="*/ 69 w 262"/>
                    <a:gd name="T21" fmla="*/ 15 h 2091"/>
                    <a:gd name="T22" fmla="*/ 48 w 262"/>
                    <a:gd name="T23" fmla="*/ 29 h 2091"/>
                    <a:gd name="T24" fmla="*/ 29 w 262"/>
                    <a:gd name="T25" fmla="*/ 46 h 2091"/>
                    <a:gd name="T26" fmla="*/ 15 w 262"/>
                    <a:gd name="T27" fmla="*/ 67 h 2091"/>
                    <a:gd name="T28" fmla="*/ 6 w 262"/>
                    <a:gd name="T29" fmla="*/ 90 h 2091"/>
                    <a:gd name="T30" fmla="*/ 0 w 262"/>
                    <a:gd name="T31" fmla="*/ 116 h 2091"/>
                    <a:gd name="T32" fmla="*/ 0 w 262"/>
                    <a:gd name="T33" fmla="*/ 1960 h 2091"/>
                    <a:gd name="T34" fmla="*/ 2 w 262"/>
                    <a:gd name="T35" fmla="*/ 1986 h 2091"/>
                    <a:gd name="T36" fmla="*/ 9 w 262"/>
                    <a:gd name="T37" fmla="*/ 2010 h 2091"/>
                    <a:gd name="T38" fmla="*/ 22 w 262"/>
                    <a:gd name="T39" fmla="*/ 2033 h 2091"/>
                    <a:gd name="T40" fmla="*/ 38 w 262"/>
                    <a:gd name="T41" fmla="*/ 2052 h 2091"/>
                    <a:gd name="T42" fmla="*/ 58 w 262"/>
                    <a:gd name="T43" fmla="*/ 2068 h 2091"/>
                    <a:gd name="T44" fmla="*/ 80 w 262"/>
                    <a:gd name="T45" fmla="*/ 2081 h 2091"/>
                    <a:gd name="T46" fmla="*/ 105 w 262"/>
                    <a:gd name="T47" fmla="*/ 2088 h 2091"/>
                    <a:gd name="T48" fmla="*/ 131 w 262"/>
                    <a:gd name="T49" fmla="*/ 2091 h 2091"/>
                    <a:gd name="T50" fmla="*/ 157 w 262"/>
                    <a:gd name="T51" fmla="*/ 2088 h 2091"/>
                    <a:gd name="T52" fmla="*/ 181 w 262"/>
                    <a:gd name="T53" fmla="*/ 2081 h 2091"/>
                    <a:gd name="T54" fmla="*/ 203 w 262"/>
                    <a:gd name="T55" fmla="*/ 2068 h 2091"/>
                    <a:gd name="T56" fmla="*/ 223 w 262"/>
                    <a:gd name="T57" fmla="*/ 2052 h 2091"/>
                    <a:gd name="T58" fmla="*/ 238 w 262"/>
                    <a:gd name="T59" fmla="*/ 2033 h 2091"/>
                    <a:gd name="T60" fmla="*/ 251 w 262"/>
                    <a:gd name="T61" fmla="*/ 2010 h 2091"/>
                    <a:gd name="T62" fmla="*/ 258 w 262"/>
                    <a:gd name="T63" fmla="*/ 1986 h 2091"/>
                    <a:gd name="T64" fmla="*/ 262 w 262"/>
                    <a:gd name="T65" fmla="*/ 1960 h 20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2" h="2091">
                      <a:moveTo>
                        <a:pt x="262" y="130"/>
                      </a:moveTo>
                      <a:lnTo>
                        <a:pt x="260" y="116"/>
                      </a:lnTo>
                      <a:lnTo>
                        <a:pt x="258" y="103"/>
                      </a:lnTo>
                      <a:lnTo>
                        <a:pt x="255" y="90"/>
                      </a:lnTo>
                      <a:lnTo>
                        <a:pt x="251" y="79"/>
                      </a:lnTo>
                      <a:lnTo>
                        <a:pt x="245" y="67"/>
                      </a:lnTo>
                      <a:lnTo>
                        <a:pt x="238" y="57"/>
                      </a:lnTo>
                      <a:lnTo>
                        <a:pt x="231" y="46"/>
                      </a:lnTo>
                      <a:lnTo>
                        <a:pt x="223" y="37"/>
                      </a:lnTo>
                      <a:lnTo>
                        <a:pt x="214" y="29"/>
                      </a:lnTo>
                      <a:lnTo>
                        <a:pt x="203" y="22"/>
                      </a:lnTo>
                      <a:lnTo>
                        <a:pt x="193" y="15"/>
                      </a:lnTo>
                      <a:lnTo>
                        <a:pt x="181" y="9"/>
                      </a:lnTo>
                      <a:lnTo>
                        <a:pt x="170" y="6"/>
                      </a:lnTo>
                      <a:lnTo>
                        <a:pt x="157" y="2"/>
                      </a:lnTo>
                      <a:lnTo>
                        <a:pt x="144" y="0"/>
                      </a:lnTo>
                      <a:lnTo>
                        <a:pt x="131" y="0"/>
                      </a:lnTo>
                      <a:lnTo>
                        <a:pt x="117" y="0"/>
                      </a:lnTo>
                      <a:lnTo>
                        <a:pt x="105" y="2"/>
                      </a:lnTo>
                      <a:lnTo>
                        <a:pt x="92" y="6"/>
                      </a:lnTo>
                      <a:lnTo>
                        <a:pt x="80" y="9"/>
                      </a:lnTo>
                      <a:lnTo>
                        <a:pt x="69" y="15"/>
                      </a:lnTo>
                      <a:lnTo>
                        <a:pt x="58" y="22"/>
                      </a:lnTo>
                      <a:lnTo>
                        <a:pt x="48" y="29"/>
                      </a:lnTo>
                      <a:lnTo>
                        <a:pt x="38" y="37"/>
                      </a:lnTo>
                      <a:lnTo>
                        <a:pt x="29" y="46"/>
                      </a:lnTo>
                      <a:lnTo>
                        <a:pt x="22" y="57"/>
                      </a:lnTo>
                      <a:lnTo>
                        <a:pt x="15" y="67"/>
                      </a:lnTo>
                      <a:lnTo>
                        <a:pt x="9" y="79"/>
                      </a:lnTo>
                      <a:lnTo>
                        <a:pt x="6" y="90"/>
                      </a:lnTo>
                      <a:lnTo>
                        <a:pt x="2" y="103"/>
                      </a:lnTo>
                      <a:lnTo>
                        <a:pt x="0" y="116"/>
                      </a:lnTo>
                      <a:lnTo>
                        <a:pt x="0" y="130"/>
                      </a:lnTo>
                      <a:lnTo>
                        <a:pt x="0" y="1960"/>
                      </a:lnTo>
                      <a:lnTo>
                        <a:pt x="0" y="1973"/>
                      </a:lnTo>
                      <a:lnTo>
                        <a:pt x="2" y="1986"/>
                      </a:lnTo>
                      <a:lnTo>
                        <a:pt x="6" y="1999"/>
                      </a:lnTo>
                      <a:lnTo>
                        <a:pt x="9" y="2010"/>
                      </a:lnTo>
                      <a:lnTo>
                        <a:pt x="15" y="2022"/>
                      </a:lnTo>
                      <a:lnTo>
                        <a:pt x="22" y="2033"/>
                      </a:lnTo>
                      <a:lnTo>
                        <a:pt x="29" y="2043"/>
                      </a:lnTo>
                      <a:lnTo>
                        <a:pt x="38" y="2052"/>
                      </a:lnTo>
                      <a:lnTo>
                        <a:pt x="48" y="2061"/>
                      </a:lnTo>
                      <a:lnTo>
                        <a:pt x="58" y="2068"/>
                      </a:lnTo>
                      <a:lnTo>
                        <a:pt x="69" y="2075"/>
                      </a:lnTo>
                      <a:lnTo>
                        <a:pt x="80" y="2081"/>
                      </a:lnTo>
                      <a:lnTo>
                        <a:pt x="92" y="2084"/>
                      </a:lnTo>
                      <a:lnTo>
                        <a:pt x="105" y="2088"/>
                      </a:lnTo>
                      <a:lnTo>
                        <a:pt x="117" y="2090"/>
                      </a:lnTo>
                      <a:lnTo>
                        <a:pt x="131" y="2091"/>
                      </a:lnTo>
                      <a:lnTo>
                        <a:pt x="144" y="2090"/>
                      </a:lnTo>
                      <a:lnTo>
                        <a:pt x="157" y="2088"/>
                      </a:lnTo>
                      <a:lnTo>
                        <a:pt x="170" y="2084"/>
                      </a:lnTo>
                      <a:lnTo>
                        <a:pt x="181" y="2081"/>
                      </a:lnTo>
                      <a:lnTo>
                        <a:pt x="193" y="2075"/>
                      </a:lnTo>
                      <a:lnTo>
                        <a:pt x="203" y="2068"/>
                      </a:lnTo>
                      <a:lnTo>
                        <a:pt x="214" y="2061"/>
                      </a:lnTo>
                      <a:lnTo>
                        <a:pt x="223" y="2052"/>
                      </a:lnTo>
                      <a:lnTo>
                        <a:pt x="231" y="2043"/>
                      </a:lnTo>
                      <a:lnTo>
                        <a:pt x="238" y="2033"/>
                      </a:lnTo>
                      <a:lnTo>
                        <a:pt x="245" y="2022"/>
                      </a:lnTo>
                      <a:lnTo>
                        <a:pt x="251" y="2010"/>
                      </a:lnTo>
                      <a:lnTo>
                        <a:pt x="255" y="1999"/>
                      </a:lnTo>
                      <a:lnTo>
                        <a:pt x="258" y="1986"/>
                      </a:lnTo>
                      <a:lnTo>
                        <a:pt x="260" y="1973"/>
                      </a:lnTo>
                      <a:lnTo>
                        <a:pt x="262" y="1960"/>
                      </a:lnTo>
                      <a:lnTo>
                        <a:pt x="262" y="130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61" name="Freeform 41">
                  <a:extLst>
                    <a:ext uri="{FF2B5EF4-FFF2-40B4-BE49-F238E27FC236}">
                      <a16:creationId xmlns:a16="http://schemas.microsoft.com/office/drawing/2014/main" id="{6508FDF9-FDE1-4704-80FA-FF15FD0BE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9" y="1667"/>
                  <a:ext cx="66" cy="519"/>
                </a:xfrm>
                <a:custGeom>
                  <a:avLst/>
                  <a:gdLst>
                    <a:gd name="T0" fmla="*/ 262 w 263"/>
                    <a:gd name="T1" fmla="*/ 118 h 2076"/>
                    <a:gd name="T2" fmla="*/ 256 w 263"/>
                    <a:gd name="T3" fmla="*/ 93 h 2076"/>
                    <a:gd name="T4" fmla="*/ 246 w 263"/>
                    <a:gd name="T5" fmla="*/ 68 h 2076"/>
                    <a:gd name="T6" fmla="*/ 232 w 263"/>
                    <a:gd name="T7" fmla="*/ 47 h 2076"/>
                    <a:gd name="T8" fmla="*/ 215 w 263"/>
                    <a:gd name="T9" fmla="*/ 30 h 2076"/>
                    <a:gd name="T10" fmla="*/ 194 w 263"/>
                    <a:gd name="T11" fmla="*/ 15 h 2076"/>
                    <a:gd name="T12" fmla="*/ 171 w 263"/>
                    <a:gd name="T13" fmla="*/ 6 h 2076"/>
                    <a:gd name="T14" fmla="*/ 145 w 263"/>
                    <a:gd name="T15" fmla="*/ 0 h 2076"/>
                    <a:gd name="T16" fmla="*/ 119 w 263"/>
                    <a:gd name="T17" fmla="*/ 0 h 2076"/>
                    <a:gd name="T18" fmla="*/ 92 w 263"/>
                    <a:gd name="T19" fmla="*/ 6 h 2076"/>
                    <a:gd name="T20" fmla="*/ 69 w 263"/>
                    <a:gd name="T21" fmla="*/ 15 h 2076"/>
                    <a:gd name="T22" fmla="*/ 48 w 263"/>
                    <a:gd name="T23" fmla="*/ 30 h 2076"/>
                    <a:gd name="T24" fmla="*/ 29 w 263"/>
                    <a:gd name="T25" fmla="*/ 47 h 2076"/>
                    <a:gd name="T26" fmla="*/ 15 w 263"/>
                    <a:gd name="T27" fmla="*/ 68 h 2076"/>
                    <a:gd name="T28" fmla="*/ 6 w 263"/>
                    <a:gd name="T29" fmla="*/ 93 h 2076"/>
                    <a:gd name="T30" fmla="*/ 0 w 263"/>
                    <a:gd name="T31" fmla="*/ 118 h 2076"/>
                    <a:gd name="T32" fmla="*/ 0 w 263"/>
                    <a:gd name="T33" fmla="*/ 1945 h 2076"/>
                    <a:gd name="T34" fmla="*/ 2 w 263"/>
                    <a:gd name="T35" fmla="*/ 1971 h 2076"/>
                    <a:gd name="T36" fmla="*/ 9 w 263"/>
                    <a:gd name="T37" fmla="*/ 1996 h 2076"/>
                    <a:gd name="T38" fmla="*/ 22 w 263"/>
                    <a:gd name="T39" fmla="*/ 2018 h 2076"/>
                    <a:gd name="T40" fmla="*/ 38 w 263"/>
                    <a:gd name="T41" fmla="*/ 2038 h 2076"/>
                    <a:gd name="T42" fmla="*/ 57 w 263"/>
                    <a:gd name="T43" fmla="*/ 2053 h 2076"/>
                    <a:gd name="T44" fmla="*/ 80 w 263"/>
                    <a:gd name="T45" fmla="*/ 2066 h 2076"/>
                    <a:gd name="T46" fmla="*/ 105 w 263"/>
                    <a:gd name="T47" fmla="*/ 2073 h 2076"/>
                    <a:gd name="T48" fmla="*/ 132 w 263"/>
                    <a:gd name="T49" fmla="*/ 2076 h 2076"/>
                    <a:gd name="T50" fmla="*/ 158 w 263"/>
                    <a:gd name="T51" fmla="*/ 2073 h 2076"/>
                    <a:gd name="T52" fmla="*/ 182 w 263"/>
                    <a:gd name="T53" fmla="*/ 2066 h 2076"/>
                    <a:gd name="T54" fmla="*/ 205 w 263"/>
                    <a:gd name="T55" fmla="*/ 2053 h 2076"/>
                    <a:gd name="T56" fmla="*/ 224 w 263"/>
                    <a:gd name="T57" fmla="*/ 2038 h 2076"/>
                    <a:gd name="T58" fmla="*/ 239 w 263"/>
                    <a:gd name="T59" fmla="*/ 2018 h 2076"/>
                    <a:gd name="T60" fmla="*/ 252 w 263"/>
                    <a:gd name="T61" fmla="*/ 1996 h 2076"/>
                    <a:gd name="T62" fmla="*/ 259 w 263"/>
                    <a:gd name="T63" fmla="*/ 1971 h 2076"/>
                    <a:gd name="T64" fmla="*/ 263 w 263"/>
                    <a:gd name="T65" fmla="*/ 1945 h 2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3" h="2076">
                      <a:moveTo>
                        <a:pt x="263" y="132"/>
                      </a:moveTo>
                      <a:lnTo>
                        <a:pt x="262" y="118"/>
                      </a:lnTo>
                      <a:lnTo>
                        <a:pt x="259" y="105"/>
                      </a:lnTo>
                      <a:lnTo>
                        <a:pt x="256" y="93"/>
                      </a:lnTo>
                      <a:lnTo>
                        <a:pt x="252" y="80"/>
                      </a:lnTo>
                      <a:lnTo>
                        <a:pt x="246" y="68"/>
                      </a:lnTo>
                      <a:lnTo>
                        <a:pt x="239" y="58"/>
                      </a:lnTo>
                      <a:lnTo>
                        <a:pt x="232" y="47"/>
                      </a:lnTo>
                      <a:lnTo>
                        <a:pt x="224" y="38"/>
                      </a:lnTo>
                      <a:lnTo>
                        <a:pt x="215" y="30"/>
                      </a:lnTo>
                      <a:lnTo>
                        <a:pt x="205" y="22"/>
                      </a:lnTo>
                      <a:lnTo>
                        <a:pt x="194" y="15"/>
                      </a:lnTo>
                      <a:lnTo>
                        <a:pt x="182" y="9"/>
                      </a:lnTo>
                      <a:lnTo>
                        <a:pt x="171" y="6"/>
                      </a:lnTo>
                      <a:lnTo>
                        <a:pt x="158" y="2"/>
                      </a:lnTo>
                      <a:lnTo>
                        <a:pt x="145" y="0"/>
                      </a:lnTo>
                      <a:lnTo>
                        <a:pt x="132" y="0"/>
                      </a:lnTo>
                      <a:lnTo>
                        <a:pt x="119" y="0"/>
                      </a:lnTo>
                      <a:lnTo>
                        <a:pt x="105" y="2"/>
                      </a:lnTo>
                      <a:lnTo>
                        <a:pt x="92" y="6"/>
                      </a:lnTo>
                      <a:lnTo>
                        <a:pt x="80" y="9"/>
                      </a:lnTo>
                      <a:lnTo>
                        <a:pt x="69" y="15"/>
                      </a:lnTo>
                      <a:lnTo>
                        <a:pt x="57" y="22"/>
                      </a:lnTo>
                      <a:lnTo>
                        <a:pt x="48" y="30"/>
                      </a:lnTo>
                      <a:lnTo>
                        <a:pt x="38" y="38"/>
                      </a:lnTo>
                      <a:lnTo>
                        <a:pt x="29" y="47"/>
                      </a:lnTo>
                      <a:lnTo>
                        <a:pt x="22" y="58"/>
                      </a:lnTo>
                      <a:lnTo>
                        <a:pt x="15" y="68"/>
                      </a:lnTo>
                      <a:lnTo>
                        <a:pt x="9" y="80"/>
                      </a:lnTo>
                      <a:lnTo>
                        <a:pt x="6" y="93"/>
                      </a:lnTo>
                      <a:lnTo>
                        <a:pt x="2" y="105"/>
                      </a:lnTo>
                      <a:lnTo>
                        <a:pt x="0" y="118"/>
                      </a:lnTo>
                      <a:lnTo>
                        <a:pt x="0" y="132"/>
                      </a:lnTo>
                      <a:lnTo>
                        <a:pt x="0" y="1945"/>
                      </a:lnTo>
                      <a:lnTo>
                        <a:pt x="0" y="1958"/>
                      </a:lnTo>
                      <a:lnTo>
                        <a:pt x="2" y="1971"/>
                      </a:lnTo>
                      <a:lnTo>
                        <a:pt x="6" y="1983"/>
                      </a:lnTo>
                      <a:lnTo>
                        <a:pt x="9" y="1996"/>
                      </a:lnTo>
                      <a:lnTo>
                        <a:pt x="15" y="2008"/>
                      </a:lnTo>
                      <a:lnTo>
                        <a:pt x="22" y="2018"/>
                      </a:lnTo>
                      <a:lnTo>
                        <a:pt x="29" y="2029"/>
                      </a:lnTo>
                      <a:lnTo>
                        <a:pt x="38" y="2038"/>
                      </a:lnTo>
                      <a:lnTo>
                        <a:pt x="48" y="2046"/>
                      </a:lnTo>
                      <a:lnTo>
                        <a:pt x="57" y="2053"/>
                      </a:lnTo>
                      <a:lnTo>
                        <a:pt x="69" y="2060"/>
                      </a:lnTo>
                      <a:lnTo>
                        <a:pt x="80" y="2066"/>
                      </a:lnTo>
                      <a:lnTo>
                        <a:pt x="92" y="2069"/>
                      </a:lnTo>
                      <a:lnTo>
                        <a:pt x="105" y="2073"/>
                      </a:lnTo>
                      <a:lnTo>
                        <a:pt x="119" y="2075"/>
                      </a:lnTo>
                      <a:lnTo>
                        <a:pt x="132" y="2076"/>
                      </a:lnTo>
                      <a:lnTo>
                        <a:pt x="145" y="2075"/>
                      </a:lnTo>
                      <a:lnTo>
                        <a:pt x="158" y="2073"/>
                      </a:lnTo>
                      <a:lnTo>
                        <a:pt x="171" y="2069"/>
                      </a:lnTo>
                      <a:lnTo>
                        <a:pt x="182" y="2066"/>
                      </a:lnTo>
                      <a:lnTo>
                        <a:pt x="194" y="2060"/>
                      </a:lnTo>
                      <a:lnTo>
                        <a:pt x="205" y="2053"/>
                      </a:lnTo>
                      <a:lnTo>
                        <a:pt x="215" y="2046"/>
                      </a:lnTo>
                      <a:lnTo>
                        <a:pt x="224" y="2038"/>
                      </a:lnTo>
                      <a:lnTo>
                        <a:pt x="232" y="2029"/>
                      </a:lnTo>
                      <a:lnTo>
                        <a:pt x="239" y="2018"/>
                      </a:lnTo>
                      <a:lnTo>
                        <a:pt x="246" y="2008"/>
                      </a:lnTo>
                      <a:lnTo>
                        <a:pt x="252" y="1996"/>
                      </a:lnTo>
                      <a:lnTo>
                        <a:pt x="256" y="1983"/>
                      </a:lnTo>
                      <a:lnTo>
                        <a:pt x="259" y="1971"/>
                      </a:lnTo>
                      <a:lnTo>
                        <a:pt x="262" y="1958"/>
                      </a:lnTo>
                      <a:lnTo>
                        <a:pt x="263" y="1945"/>
                      </a:lnTo>
                      <a:lnTo>
                        <a:pt x="263" y="13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62" name="Freeform 42">
                  <a:extLst>
                    <a:ext uri="{FF2B5EF4-FFF2-40B4-BE49-F238E27FC236}">
                      <a16:creationId xmlns:a16="http://schemas.microsoft.com/office/drawing/2014/main" id="{79951A16-3570-40E0-B4A6-D70C779BA7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6" y="1858"/>
                  <a:ext cx="65" cy="342"/>
                </a:xfrm>
                <a:custGeom>
                  <a:avLst/>
                  <a:gdLst>
                    <a:gd name="T0" fmla="*/ 260 w 262"/>
                    <a:gd name="T1" fmla="*/ 116 h 1369"/>
                    <a:gd name="T2" fmla="*/ 255 w 262"/>
                    <a:gd name="T3" fmla="*/ 90 h 1369"/>
                    <a:gd name="T4" fmla="*/ 245 w 262"/>
                    <a:gd name="T5" fmla="*/ 67 h 1369"/>
                    <a:gd name="T6" fmla="*/ 231 w 262"/>
                    <a:gd name="T7" fmla="*/ 46 h 1369"/>
                    <a:gd name="T8" fmla="*/ 213 w 262"/>
                    <a:gd name="T9" fmla="*/ 29 h 1369"/>
                    <a:gd name="T10" fmla="*/ 192 w 262"/>
                    <a:gd name="T11" fmla="*/ 15 h 1369"/>
                    <a:gd name="T12" fmla="*/ 169 w 262"/>
                    <a:gd name="T13" fmla="*/ 6 h 1369"/>
                    <a:gd name="T14" fmla="*/ 143 w 262"/>
                    <a:gd name="T15" fmla="*/ 0 h 1369"/>
                    <a:gd name="T16" fmla="*/ 116 w 262"/>
                    <a:gd name="T17" fmla="*/ 0 h 1369"/>
                    <a:gd name="T18" fmla="*/ 91 w 262"/>
                    <a:gd name="T19" fmla="*/ 6 h 1369"/>
                    <a:gd name="T20" fmla="*/ 67 w 262"/>
                    <a:gd name="T21" fmla="*/ 15 h 1369"/>
                    <a:gd name="T22" fmla="*/ 47 w 262"/>
                    <a:gd name="T23" fmla="*/ 29 h 1369"/>
                    <a:gd name="T24" fmla="*/ 29 w 262"/>
                    <a:gd name="T25" fmla="*/ 46 h 1369"/>
                    <a:gd name="T26" fmla="*/ 15 w 262"/>
                    <a:gd name="T27" fmla="*/ 67 h 1369"/>
                    <a:gd name="T28" fmla="*/ 6 w 262"/>
                    <a:gd name="T29" fmla="*/ 90 h 1369"/>
                    <a:gd name="T30" fmla="*/ 0 w 262"/>
                    <a:gd name="T31" fmla="*/ 116 h 1369"/>
                    <a:gd name="T32" fmla="*/ 0 w 262"/>
                    <a:gd name="T33" fmla="*/ 1237 h 1369"/>
                    <a:gd name="T34" fmla="*/ 2 w 262"/>
                    <a:gd name="T35" fmla="*/ 1262 h 1369"/>
                    <a:gd name="T36" fmla="*/ 9 w 262"/>
                    <a:gd name="T37" fmla="*/ 1288 h 1369"/>
                    <a:gd name="T38" fmla="*/ 22 w 262"/>
                    <a:gd name="T39" fmla="*/ 1310 h 1369"/>
                    <a:gd name="T40" fmla="*/ 37 w 262"/>
                    <a:gd name="T41" fmla="*/ 1329 h 1369"/>
                    <a:gd name="T42" fmla="*/ 57 w 262"/>
                    <a:gd name="T43" fmla="*/ 1346 h 1369"/>
                    <a:gd name="T44" fmla="*/ 79 w 262"/>
                    <a:gd name="T45" fmla="*/ 1358 h 1369"/>
                    <a:gd name="T46" fmla="*/ 104 w 262"/>
                    <a:gd name="T47" fmla="*/ 1365 h 1369"/>
                    <a:gd name="T48" fmla="*/ 130 w 262"/>
                    <a:gd name="T49" fmla="*/ 1369 h 1369"/>
                    <a:gd name="T50" fmla="*/ 156 w 262"/>
                    <a:gd name="T51" fmla="*/ 1365 h 1369"/>
                    <a:gd name="T52" fmla="*/ 180 w 262"/>
                    <a:gd name="T53" fmla="*/ 1358 h 1369"/>
                    <a:gd name="T54" fmla="*/ 204 w 262"/>
                    <a:gd name="T55" fmla="*/ 1346 h 1369"/>
                    <a:gd name="T56" fmla="*/ 222 w 262"/>
                    <a:gd name="T57" fmla="*/ 1329 h 1369"/>
                    <a:gd name="T58" fmla="*/ 238 w 262"/>
                    <a:gd name="T59" fmla="*/ 1310 h 1369"/>
                    <a:gd name="T60" fmla="*/ 251 w 262"/>
                    <a:gd name="T61" fmla="*/ 1288 h 1369"/>
                    <a:gd name="T62" fmla="*/ 258 w 262"/>
                    <a:gd name="T63" fmla="*/ 1262 h 1369"/>
                    <a:gd name="T64" fmla="*/ 262 w 262"/>
                    <a:gd name="T65" fmla="*/ 1237 h 1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2" h="1369">
                      <a:moveTo>
                        <a:pt x="262" y="130"/>
                      </a:moveTo>
                      <a:lnTo>
                        <a:pt x="260" y="116"/>
                      </a:lnTo>
                      <a:lnTo>
                        <a:pt x="258" y="103"/>
                      </a:lnTo>
                      <a:lnTo>
                        <a:pt x="255" y="90"/>
                      </a:lnTo>
                      <a:lnTo>
                        <a:pt x="251" y="79"/>
                      </a:lnTo>
                      <a:lnTo>
                        <a:pt x="245" y="67"/>
                      </a:lnTo>
                      <a:lnTo>
                        <a:pt x="238" y="57"/>
                      </a:lnTo>
                      <a:lnTo>
                        <a:pt x="231" y="46"/>
                      </a:lnTo>
                      <a:lnTo>
                        <a:pt x="222" y="37"/>
                      </a:lnTo>
                      <a:lnTo>
                        <a:pt x="213" y="29"/>
                      </a:lnTo>
                      <a:lnTo>
                        <a:pt x="204" y="22"/>
                      </a:lnTo>
                      <a:lnTo>
                        <a:pt x="192" y="15"/>
                      </a:lnTo>
                      <a:lnTo>
                        <a:pt x="180" y="9"/>
                      </a:lnTo>
                      <a:lnTo>
                        <a:pt x="169" y="6"/>
                      </a:lnTo>
                      <a:lnTo>
                        <a:pt x="156" y="2"/>
                      </a:lnTo>
                      <a:lnTo>
                        <a:pt x="143" y="0"/>
                      </a:lnTo>
                      <a:lnTo>
                        <a:pt x="130" y="0"/>
                      </a:lnTo>
                      <a:lnTo>
                        <a:pt x="116" y="0"/>
                      </a:lnTo>
                      <a:lnTo>
                        <a:pt x="104" y="2"/>
                      </a:lnTo>
                      <a:lnTo>
                        <a:pt x="91" y="6"/>
                      </a:lnTo>
                      <a:lnTo>
                        <a:pt x="79" y="9"/>
                      </a:lnTo>
                      <a:lnTo>
                        <a:pt x="67" y="15"/>
                      </a:lnTo>
                      <a:lnTo>
                        <a:pt x="57" y="22"/>
                      </a:lnTo>
                      <a:lnTo>
                        <a:pt x="47" y="29"/>
                      </a:lnTo>
                      <a:lnTo>
                        <a:pt x="37" y="37"/>
                      </a:lnTo>
                      <a:lnTo>
                        <a:pt x="29" y="46"/>
                      </a:lnTo>
                      <a:lnTo>
                        <a:pt x="22" y="57"/>
                      </a:lnTo>
                      <a:lnTo>
                        <a:pt x="15" y="67"/>
                      </a:lnTo>
                      <a:lnTo>
                        <a:pt x="9" y="79"/>
                      </a:lnTo>
                      <a:lnTo>
                        <a:pt x="6" y="90"/>
                      </a:lnTo>
                      <a:lnTo>
                        <a:pt x="2" y="103"/>
                      </a:lnTo>
                      <a:lnTo>
                        <a:pt x="0" y="116"/>
                      </a:lnTo>
                      <a:lnTo>
                        <a:pt x="0" y="130"/>
                      </a:lnTo>
                      <a:lnTo>
                        <a:pt x="0" y="1237"/>
                      </a:lnTo>
                      <a:lnTo>
                        <a:pt x="0" y="1249"/>
                      </a:lnTo>
                      <a:lnTo>
                        <a:pt x="2" y="1262"/>
                      </a:lnTo>
                      <a:lnTo>
                        <a:pt x="6" y="1275"/>
                      </a:lnTo>
                      <a:lnTo>
                        <a:pt x="9" y="1288"/>
                      </a:lnTo>
                      <a:lnTo>
                        <a:pt x="15" y="1299"/>
                      </a:lnTo>
                      <a:lnTo>
                        <a:pt x="22" y="1310"/>
                      </a:lnTo>
                      <a:lnTo>
                        <a:pt x="29" y="1320"/>
                      </a:lnTo>
                      <a:lnTo>
                        <a:pt x="37" y="1329"/>
                      </a:lnTo>
                      <a:lnTo>
                        <a:pt x="47" y="1337"/>
                      </a:lnTo>
                      <a:lnTo>
                        <a:pt x="57" y="1346"/>
                      </a:lnTo>
                      <a:lnTo>
                        <a:pt x="67" y="1353"/>
                      </a:lnTo>
                      <a:lnTo>
                        <a:pt x="79" y="1358"/>
                      </a:lnTo>
                      <a:lnTo>
                        <a:pt x="91" y="1362"/>
                      </a:lnTo>
                      <a:lnTo>
                        <a:pt x="104" y="1365"/>
                      </a:lnTo>
                      <a:lnTo>
                        <a:pt x="116" y="1368"/>
                      </a:lnTo>
                      <a:lnTo>
                        <a:pt x="130" y="1369"/>
                      </a:lnTo>
                      <a:lnTo>
                        <a:pt x="143" y="1368"/>
                      </a:lnTo>
                      <a:lnTo>
                        <a:pt x="156" y="1365"/>
                      </a:lnTo>
                      <a:lnTo>
                        <a:pt x="169" y="1362"/>
                      </a:lnTo>
                      <a:lnTo>
                        <a:pt x="180" y="1358"/>
                      </a:lnTo>
                      <a:lnTo>
                        <a:pt x="192" y="1353"/>
                      </a:lnTo>
                      <a:lnTo>
                        <a:pt x="204" y="1346"/>
                      </a:lnTo>
                      <a:lnTo>
                        <a:pt x="213" y="1337"/>
                      </a:lnTo>
                      <a:lnTo>
                        <a:pt x="222" y="1329"/>
                      </a:lnTo>
                      <a:lnTo>
                        <a:pt x="231" y="1320"/>
                      </a:lnTo>
                      <a:lnTo>
                        <a:pt x="238" y="1310"/>
                      </a:lnTo>
                      <a:lnTo>
                        <a:pt x="245" y="1299"/>
                      </a:lnTo>
                      <a:lnTo>
                        <a:pt x="251" y="1288"/>
                      </a:lnTo>
                      <a:lnTo>
                        <a:pt x="255" y="1275"/>
                      </a:lnTo>
                      <a:lnTo>
                        <a:pt x="258" y="1262"/>
                      </a:lnTo>
                      <a:lnTo>
                        <a:pt x="260" y="1249"/>
                      </a:lnTo>
                      <a:lnTo>
                        <a:pt x="262" y="1237"/>
                      </a:lnTo>
                      <a:lnTo>
                        <a:pt x="262" y="130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63" name="Freeform 43">
                  <a:extLst>
                    <a:ext uri="{FF2B5EF4-FFF2-40B4-BE49-F238E27FC236}">
                      <a16:creationId xmlns:a16="http://schemas.microsoft.com/office/drawing/2014/main" id="{CF0A8177-CBE2-477A-AE99-24A900096B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3" y="1756"/>
                  <a:ext cx="65" cy="352"/>
                </a:xfrm>
                <a:custGeom>
                  <a:avLst/>
                  <a:gdLst>
                    <a:gd name="T0" fmla="*/ 260 w 262"/>
                    <a:gd name="T1" fmla="*/ 117 h 1408"/>
                    <a:gd name="T2" fmla="*/ 255 w 262"/>
                    <a:gd name="T3" fmla="*/ 92 h 1408"/>
                    <a:gd name="T4" fmla="*/ 245 w 262"/>
                    <a:gd name="T5" fmla="*/ 68 h 1408"/>
                    <a:gd name="T6" fmla="*/ 231 w 262"/>
                    <a:gd name="T7" fmla="*/ 48 h 1408"/>
                    <a:gd name="T8" fmla="*/ 214 w 262"/>
                    <a:gd name="T9" fmla="*/ 29 h 1408"/>
                    <a:gd name="T10" fmla="*/ 193 w 262"/>
                    <a:gd name="T11" fmla="*/ 15 h 1408"/>
                    <a:gd name="T12" fmla="*/ 169 w 262"/>
                    <a:gd name="T13" fmla="*/ 6 h 1408"/>
                    <a:gd name="T14" fmla="*/ 143 w 262"/>
                    <a:gd name="T15" fmla="*/ 0 h 1408"/>
                    <a:gd name="T16" fmla="*/ 116 w 262"/>
                    <a:gd name="T17" fmla="*/ 0 h 1408"/>
                    <a:gd name="T18" fmla="*/ 91 w 262"/>
                    <a:gd name="T19" fmla="*/ 6 h 1408"/>
                    <a:gd name="T20" fmla="*/ 67 w 262"/>
                    <a:gd name="T21" fmla="*/ 15 h 1408"/>
                    <a:gd name="T22" fmla="*/ 46 w 262"/>
                    <a:gd name="T23" fmla="*/ 29 h 1408"/>
                    <a:gd name="T24" fmla="*/ 29 w 262"/>
                    <a:gd name="T25" fmla="*/ 48 h 1408"/>
                    <a:gd name="T26" fmla="*/ 15 w 262"/>
                    <a:gd name="T27" fmla="*/ 68 h 1408"/>
                    <a:gd name="T28" fmla="*/ 6 w 262"/>
                    <a:gd name="T29" fmla="*/ 92 h 1408"/>
                    <a:gd name="T30" fmla="*/ 0 w 262"/>
                    <a:gd name="T31" fmla="*/ 117 h 1408"/>
                    <a:gd name="T32" fmla="*/ 0 w 262"/>
                    <a:gd name="T33" fmla="*/ 1278 h 1408"/>
                    <a:gd name="T34" fmla="*/ 2 w 262"/>
                    <a:gd name="T35" fmla="*/ 1304 h 1408"/>
                    <a:gd name="T36" fmla="*/ 9 w 262"/>
                    <a:gd name="T37" fmla="*/ 1328 h 1408"/>
                    <a:gd name="T38" fmla="*/ 22 w 262"/>
                    <a:gd name="T39" fmla="*/ 1350 h 1408"/>
                    <a:gd name="T40" fmla="*/ 37 w 262"/>
                    <a:gd name="T41" fmla="*/ 1370 h 1408"/>
                    <a:gd name="T42" fmla="*/ 57 w 262"/>
                    <a:gd name="T43" fmla="*/ 1385 h 1408"/>
                    <a:gd name="T44" fmla="*/ 79 w 262"/>
                    <a:gd name="T45" fmla="*/ 1398 h 1408"/>
                    <a:gd name="T46" fmla="*/ 103 w 262"/>
                    <a:gd name="T47" fmla="*/ 1405 h 1408"/>
                    <a:gd name="T48" fmla="*/ 130 w 262"/>
                    <a:gd name="T49" fmla="*/ 1408 h 1408"/>
                    <a:gd name="T50" fmla="*/ 156 w 262"/>
                    <a:gd name="T51" fmla="*/ 1405 h 1408"/>
                    <a:gd name="T52" fmla="*/ 181 w 262"/>
                    <a:gd name="T53" fmla="*/ 1398 h 1408"/>
                    <a:gd name="T54" fmla="*/ 203 w 262"/>
                    <a:gd name="T55" fmla="*/ 1385 h 1408"/>
                    <a:gd name="T56" fmla="*/ 223 w 262"/>
                    <a:gd name="T57" fmla="*/ 1370 h 1408"/>
                    <a:gd name="T58" fmla="*/ 238 w 262"/>
                    <a:gd name="T59" fmla="*/ 1350 h 1408"/>
                    <a:gd name="T60" fmla="*/ 251 w 262"/>
                    <a:gd name="T61" fmla="*/ 1328 h 1408"/>
                    <a:gd name="T62" fmla="*/ 258 w 262"/>
                    <a:gd name="T63" fmla="*/ 1304 h 1408"/>
                    <a:gd name="T64" fmla="*/ 262 w 262"/>
                    <a:gd name="T65" fmla="*/ 1278 h 1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2" h="1408">
                      <a:moveTo>
                        <a:pt x="262" y="131"/>
                      </a:moveTo>
                      <a:lnTo>
                        <a:pt x="260" y="117"/>
                      </a:lnTo>
                      <a:lnTo>
                        <a:pt x="258" y="104"/>
                      </a:lnTo>
                      <a:lnTo>
                        <a:pt x="255" y="92"/>
                      </a:lnTo>
                      <a:lnTo>
                        <a:pt x="251" y="80"/>
                      </a:lnTo>
                      <a:lnTo>
                        <a:pt x="245" y="68"/>
                      </a:lnTo>
                      <a:lnTo>
                        <a:pt x="238" y="58"/>
                      </a:lnTo>
                      <a:lnTo>
                        <a:pt x="231" y="48"/>
                      </a:lnTo>
                      <a:lnTo>
                        <a:pt x="223" y="38"/>
                      </a:lnTo>
                      <a:lnTo>
                        <a:pt x="214" y="29"/>
                      </a:lnTo>
                      <a:lnTo>
                        <a:pt x="203" y="22"/>
                      </a:lnTo>
                      <a:lnTo>
                        <a:pt x="193" y="15"/>
                      </a:lnTo>
                      <a:lnTo>
                        <a:pt x="181" y="9"/>
                      </a:lnTo>
                      <a:lnTo>
                        <a:pt x="169" y="6"/>
                      </a:lnTo>
                      <a:lnTo>
                        <a:pt x="156" y="2"/>
                      </a:lnTo>
                      <a:lnTo>
                        <a:pt x="143" y="0"/>
                      </a:lnTo>
                      <a:lnTo>
                        <a:pt x="130" y="0"/>
                      </a:lnTo>
                      <a:lnTo>
                        <a:pt x="116" y="0"/>
                      </a:lnTo>
                      <a:lnTo>
                        <a:pt x="103" y="2"/>
                      </a:lnTo>
                      <a:lnTo>
                        <a:pt x="91" y="6"/>
                      </a:lnTo>
                      <a:lnTo>
                        <a:pt x="79" y="9"/>
                      </a:lnTo>
                      <a:lnTo>
                        <a:pt x="67" y="15"/>
                      </a:lnTo>
                      <a:lnTo>
                        <a:pt x="57" y="22"/>
                      </a:lnTo>
                      <a:lnTo>
                        <a:pt x="46" y="29"/>
                      </a:lnTo>
                      <a:lnTo>
                        <a:pt x="37" y="38"/>
                      </a:lnTo>
                      <a:lnTo>
                        <a:pt x="29" y="48"/>
                      </a:lnTo>
                      <a:lnTo>
                        <a:pt x="22" y="58"/>
                      </a:lnTo>
                      <a:lnTo>
                        <a:pt x="15" y="68"/>
                      </a:lnTo>
                      <a:lnTo>
                        <a:pt x="9" y="80"/>
                      </a:lnTo>
                      <a:lnTo>
                        <a:pt x="6" y="92"/>
                      </a:lnTo>
                      <a:lnTo>
                        <a:pt x="2" y="104"/>
                      </a:lnTo>
                      <a:lnTo>
                        <a:pt x="0" y="117"/>
                      </a:lnTo>
                      <a:lnTo>
                        <a:pt x="0" y="131"/>
                      </a:lnTo>
                      <a:lnTo>
                        <a:pt x="0" y="1278"/>
                      </a:lnTo>
                      <a:lnTo>
                        <a:pt x="0" y="1291"/>
                      </a:lnTo>
                      <a:lnTo>
                        <a:pt x="2" y="1304"/>
                      </a:lnTo>
                      <a:lnTo>
                        <a:pt x="6" y="1317"/>
                      </a:lnTo>
                      <a:lnTo>
                        <a:pt x="9" y="1328"/>
                      </a:lnTo>
                      <a:lnTo>
                        <a:pt x="15" y="1340"/>
                      </a:lnTo>
                      <a:lnTo>
                        <a:pt x="22" y="1350"/>
                      </a:lnTo>
                      <a:lnTo>
                        <a:pt x="29" y="1361"/>
                      </a:lnTo>
                      <a:lnTo>
                        <a:pt x="37" y="1370"/>
                      </a:lnTo>
                      <a:lnTo>
                        <a:pt x="46" y="1378"/>
                      </a:lnTo>
                      <a:lnTo>
                        <a:pt x="57" y="1385"/>
                      </a:lnTo>
                      <a:lnTo>
                        <a:pt x="67" y="1392"/>
                      </a:lnTo>
                      <a:lnTo>
                        <a:pt x="79" y="1398"/>
                      </a:lnTo>
                      <a:lnTo>
                        <a:pt x="91" y="1401"/>
                      </a:lnTo>
                      <a:lnTo>
                        <a:pt x="103" y="1405"/>
                      </a:lnTo>
                      <a:lnTo>
                        <a:pt x="116" y="1407"/>
                      </a:lnTo>
                      <a:lnTo>
                        <a:pt x="130" y="1408"/>
                      </a:lnTo>
                      <a:lnTo>
                        <a:pt x="143" y="1407"/>
                      </a:lnTo>
                      <a:lnTo>
                        <a:pt x="156" y="1405"/>
                      </a:lnTo>
                      <a:lnTo>
                        <a:pt x="169" y="1401"/>
                      </a:lnTo>
                      <a:lnTo>
                        <a:pt x="181" y="1398"/>
                      </a:lnTo>
                      <a:lnTo>
                        <a:pt x="193" y="1392"/>
                      </a:lnTo>
                      <a:lnTo>
                        <a:pt x="203" y="1385"/>
                      </a:lnTo>
                      <a:lnTo>
                        <a:pt x="214" y="1378"/>
                      </a:lnTo>
                      <a:lnTo>
                        <a:pt x="223" y="1370"/>
                      </a:lnTo>
                      <a:lnTo>
                        <a:pt x="231" y="1361"/>
                      </a:lnTo>
                      <a:lnTo>
                        <a:pt x="238" y="1350"/>
                      </a:lnTo>
                      <a:lnTo>
                        <a:pt x="245" y="1340"/>
                      </a:lnTo>
                      <a:lnTo>
                        <a:pt x="251" y="1328"/>
                      </a:lnTo>
                      <a:lnTo>
                        <a:pt x="255" y="1317"/>
                      </a:lnTo>
                      <a:lnTo>
                        <a:pt x="258" y="1304"/>
                      </a:lnTo>
                      <a:lnTo>
                        <a:pt x="260" y="1291"/>
                      </a:lnTo>
                      <a:lnTo>
                        <a:pt x="262" y="1278"/>
                      </a:lnTo>
                      <a:lnTo>
                        <a:pt x="262" y="131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64" name="Freeform 44">
                  <a:extLst>
                    <a:ext uri="{FF2B5EF4-FFF2-40B4-BE49-F238E27FC236}">
                      <a16:creationId xmlns:a16="http://schemas.microsoft.com/office/drawing/2014/main" id="{C7D3BB0D-AC82-45E6-9629-2E7AC94D3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9" y="1825"/>
                  <a:ext cx="66" cy="361"/>
                </a:xfrm>
                <a:custGeom>
                  <a:avLst/>
                  <a:gdLst>
                    <a:gd name="T0" fmla="*/ 262 w 263"/>
                    <a:gd name="T1" fmla="*/ 118 h 1445"/>
                    <a:gd name="T2" fmla="*/ 256 w 263"/>
                    <a:gd name="T3" fmla="*/ 92 h 1445"/>
                    <a:gd name="T4" fmla="*/ 246 w 263"/>
                    <a:gd name="T5" fmla="*/ 68 h 1445"/>
                    <a:gd name="T6" fmla="*/ 232 w 263"/>
                    <a:gd name="T7" fmla="*/ 47 h 1445"/>
                    <a:gd name="T8" fmla="*/ 214 w 263"/>
                    <a:gd name="T9" fmla="*/ 29 h 1445"/>
                    <a:gd name="T10" fmla="*/ 193 w 263"/>
                    <a:gd name="T11" fmla="*/ 15 h 1445"/>
                    <a:gd name="T12" fmla="*/ 170 w 263"/>
                    <a:gd name="T13" fmla="*/ 6 h 1445"/>
                    <a:gd name="T14" fmla="*/ 144 w 263"/>
                    <a:gd name="T15" fmla="*/ 0 h 1445"/>
                    <a:gd name="T16" fmla="*/ 117 w 263"/>
                    <a:gd name="T17" fmla="*/ 0 h 1445"/>
                    <a:gd name="T18" fmla="*/ 92 w 263"/>
                    <a:gd name="T19" fmla="*/ 6 h 1445"/>
                    <a:gd name="T20" fmla="*/ 67 w 263"/>
                    <a:gd name="T21" fmla="*/ 15 h 1445"/>
                    <a:gd name="T22" fmla="*/ 46 w 263"/>
                    <a:gd name="T23" fmla="*/ 29 h 1445"/>
                    <a:gd name="T24" fmla="*/ 29 w 263"/>
                    <a:gd name="T25" fmla="*/ 47 h 1445"/>
                    <a:gd name="T26" fmla="*/ 15 w 263"/>
                    <a:gd name="T27" fmla="*/ 68 h 1445"/>
                    <a:gd name="T28" fmla="*/ 6 w 263"/>
                    <a:gd name="T29" fmla="*/ 92 h 1445"/>
                    <a:gd name="T30" fmla="*/ 0 w 263"/>
                    <a:gd name="T31" fmla="*/ 118 h 1445"/>
                    <a:gd name="T32" fmla="*/ 0 w 263"/>
                    <a:gd name="T33" fmla="*/ 1314 h 1445"/>
                    <a:gd name="T34" fmla="*/ 2 w 263"/>
                    <a:gd name="T35" fmla="*/ 1340 h 1445"/>
                    <a:gd name="T36" fmla="*/ 9 w 263"/>
                    <a:gd name="T37" fmla="*/ 1365 h 1445"/>
                    <a:gd name="T38" fmla="*/ 22 w 263"/>
                    <a:gd name="T39" fmla="*/ 1387 h 1445"/>
                    <a:gd name="T40" fmla="*/ 37 w 263"/>
                    <a:gd name="T41" fmla="*/ 1407 h 1445"/>
                    <a:gd name="T42" fmla="*/ 57 w 263"/>
                    <a:gd name="T43" fmla="*/ 1422 h 1445"/>
                    <a:gd name="T44" fmla="*/ 79 w 263"/>
                    <a:gd name="T45" fmla="*/ 1435 h 1445"/>
                    <a:gd name="T46" fmla="*/ 105 w 263"/>
                    <a:gd name="T47" fmla="*/ 1442 h 1445"/>
                    <a:gd name="T48" fmla="*/ 131 w 263"/>
                    <a:gd name="T49" fmla="*/ 1445 h 1445"/>
                    <a:gd name="T50" fmla="*/ 157 w 263"/>
                    <a:gd name="T51" fmla="*/ 1442 h 1445"/>
                    <a:gd name="T52" fmla="*/ 181 w 263"/>
                    <a:gd name="T53" fmla="*/ 1435 h 1445"/>
                    <a:gd name="T54" fmla="*/ 205 w 263"/>
                    <a:gd name="T55" fmla="*/ 1422 h 1445"/>
                    <a:gd name="T56" fmla="*/ 223 w 263"/>
                    <a:gd name="T57" fmla="*/ 1407 h 1445"/>
                    <a:gd name="T58" fmla="*/ 239 w 263"/>
                    <a:gd name="T59" fmla="*/ 1387 h 1445"/>
                    <a:gd name="T60" fmla="*/ 252 w 263"/>
                    <a:gd name="T61" fmla="*/ 1365 h 1445"/>
                    <a:gd name="T62" fmla="*/ 259 w 263"/>
                    <a:gd name="T63" fmla="*/ 1340 h 1445"/>
                    <a:gd name="T64" fmla="*/ 263 w 263"/>
                    <a:gd name="T65" fmla="*/ 1314 h 14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3" h="1445">
                      <a:moveTo>
                        <a:pt x="263" y="132"/>
                      </a:moveTo>
                      <a:lnTo>
                        <a:pt x="262" y="118"/>
                      </a:lnTo>
                      <a:lnTo>
                        <a:pt x="259" y="104"/>
                      </a:lnTo>
                      <a:lnTo>
                        <a:pt x="256" y="92"/>
                      </a:lnTo>
                      <a:lnTo>
                        <a:pt x="252" y="80"/>
                      </a:lnTo>
                      <a:lnTo>
                        <a:pt x="246" y="68"/>
                      </a:lnTo>
                      <a:lnTo>
                        <a:pt x="239" y="57"/>
                      </a:lnTo>
                      <a:lnTo>
                        <a:pt x="232" y="47"/>
                      </a:lnTo>
                      <a:lnTo>
                        <a:pt x="223" y="38"/>
                      </a:lnTo>
                      <a:lnTo>
                        <a:pt x="214" y="29"/>
                      </a:lnTo>
                      <a:lnTo>
                        <a:pt x="205" y="22"/>
                      </a:lnTo>
                      <a:lnTo>
                        <a:pt x="193" y="15"/>
                      </a:lnTo>
                      <a:lnTo>
                        <a:pt x="181" y="9"/>
                      </a:lnTo>
                      <a:lnTo>
                        <a:pt x="170" y="6"/>
                      </a:lnTo>
                      <a:lnTo>
                        <a:pt x="157" y="2"/>
                      </a:lnTo>
                      <a:lnTo>
                        <a:pt x="144" y="0"/>
                      </a:lnTo>
                      <a:lnTo>
                        <a:pt x="131" y="0"/>
                      </a:lnTo>
                      <a:lnTo>
                        <a:pt x="117" y="0"/>
                      </a:lnTo>
                      <a:lnTo>
                        <a:pt x="105" y="2"/>
                      </a:lnTo>
                      <a:lnTo>
                        <a:pt x="92" y="6"/>
                      </a:lnTo>
                      <a:lnTo>
                        <a:pt x="79" y="9"/>
                      </a:lnTo>
                      <a:lnTo>
                        <a:pt x="67" y="15"/>
                      </a:lnTo>
                      <a:lnTo>
                        <a:pt x="57" y="22"/>
                      </a:lnTo>
                      <a:lnTo>
                        <a:pt x="46" y="29"/>
                      </a:lnTo>
                      <a:lnTo>
                        <a:pt x="37" y="38"/>
                      </a:lnTo>
                      <a:lnTo>
                        <a:pt x="29" y="47"/>
                      </a:lnTo>
                      <a:lnTo>
                        <a:pt x="22" y="57"/>
                      </a:lnTo>
                      <a:lnTo>
                        <a:pt x="15" y="68"/>
                      </a:lnTo>
                      <a:lnTo>
                        <a:pt x="9" y="80"/>
                      </a:lnTo>
                      <a:lnTo>
                        <a:pt x="6" y="92"/>
                      </a:lnTo>
                      <a:lnTo>
                        <a:pt x="2" y="104"/>
                      </a:lnTo>
                      <a:lnTo>
                        <a:pt x="0" y="118"/>
                      </a:lnTo>
                      <a:lnTo>
                        <a:pt x="0" y="132"/>
                      </a:lnTo>
                      <a:lnTo>
                        <a:pt x="0" y="1314"/>
                      </a:lnTo>
                      <a:lnTo>
                        <a:pt x="0" y="1327"/>
                      </a:lnTo>
                      <a:lnTo>
                        <a:pt x="2" y="1340"/>
                      </a:lnTo>
                      <a:lnTo>
                        <a:pt x="6" y="1352"/>
                      </a:lnTo>
                      <a:lnTo>
                        <a:pt x="9" y="1365"/>
                      </a:lnTo>
                      <a:lnTo>
                        <a:pt x="15" y="1377"/>
                      </a:lnTo>
                      <a:lnTo>
                        <a:pt x="22" y="1387"/>
                      </a:lnTo>
                      <a:lnTo>
                        <a:pt x="29" y="1398"/>
                      </a:lnTo>
                      <a:lnTo>
                        <a:pt x="37" y="1407"/>
                      </a:lnTo>
                      <a:lnTo>
                        <a:pt x="46" y="1415"/>
                      </a:lnTo>
                      <a:lnTo>
                        <a:pt x="57" y="1422"/>
                      </a:lnTo>
                      <a:lnTo>
                        <a:pt x="67" y="1429"/>
                      </a:lnTo>
                      <a:lnTo>
                        <a:pt x="79" y="1435"/>
                      </a:lnTo>
                      <a:lnTo>
                        <a:pt x="92" y="1438"/>
                      </a:lnTo>
                      <a:lnTo>
                        <a:pt x="105" y="1442"/>
                      </a:lnTo>
                      <a:lnTo>
                        <a:pt x="117" y="1444"/>
                      </a:lnTo>
                      <a:lnTo>
                        <a:pt x="131" y="1445"/>
                      </a:lnTo>
                      <a:lnTo>
                        <a:pt x="144" y="1444"/>
                      </a:lnTo>
                      <a:lnTo>
                        <a:pt x="157" y="1442"/>
                      </a:lnTo>
                      <a:lnTo>
                        <a:pt x="170" y="1438"/>
                      </a:lnTo>
                      <a:lnTo>
                        <a:pt x="181" y="1435"/>
                      </a:lnTo>
                      <a:lnTo>
                        <a:pt x="193" y="1429"/>
                      </a:lnTo>
                      <a:lnTo>
                        <a:pt x="205" y="1422"/>
                      </a:lnTo>
                      <a:lnTo>
                        <a:pt x="214" y="1415"/>
                      </a:lnTo>
                      <a:lnTo>
                        <a:pt x="223" y="1407"/>
                      </a:lnTo>
                      <a:lnTo>
                        <a:pt x="232" y="1398"/>
                      </a:lnTo>
                      <a:lnTo>
                        <a:pt x="239" y="1387"/>
                      </a:lnTo>
                      <a:lnTo>
                        <a:pt x="246" y="1377"/>
                      </a:lnTo>
                      <a:lnTo>
                        <a:pt x="252" y="1365"/>
                      </a:lnTo>
                      <a:lnTo>
                        <a:pt x="256" y="1352"/>
                      </a:lnTo>
                      <a:lnTo>
                        <a:pt x="259" y="1340"/>
                      </a:lnTo>
                      <a:lnTo>
                        <a:pt x="262" y="1327"/>
                      </a:lnTo>
                      <a:lnTo>
                        <a:pt x="263" y="1314"/>
                      </a:lnTo>
                      <a:lnTo>
                        <a:pt x="263" y="13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65" name="Freeform 45">
                  <a:extLst>
                    <a:ext uri="{FF2B5EF4-FFF2-40B4-BE49-F238E27FC236}">
                      <a16:creationId xmlns:a16="http://schemas.microsoft.com/office/drawing/2014/main" id="{D006D123-2FA0-4B5A-BAA3-51E88CE5D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6" y="1931"/>
                  <a:ext cx="65" cy="269"/>
                </a:xfrm>
                <a:custGeom>
                  <a:avLst/>
                  <a:gdLst>
                    <a:gd name="T0" fmla="*/ 260 w 261"/>
                    <a:gd name="T1" fmla="*/ 116 h 1076"/>
                    <a:gd name="T2" fmla="*/ 255 w 261"/>
                    <a:gd name="T3" fmla="*/ 91 h 1076"/>
                    <a:gd name="T4" fmla="*/ 245 w 261"/>
                    <a:gd name="T5" fmla="*/ 68 h 1076"/>
                    <a:gd name="T6" fmla="*/ 231 w 261"/>
                    <a:gd name="T7" fmla="*/ 47 h 1076"/>
                    <a:gd name="T8" fmla="*/ 214 w 261"/>
                    <a:gd name="T9" fmla="*/ 29 h 1076"/>
                    <a:gd name="T10" fmla="*/ 193 w 261"/>
                    <a:gd name="T11" fmla="*/ 15 h 1076"/>
                    <a:gd name="T12" fmla="*/ 170 w 261"/>
                    <a:gd name="T13" fmla="*/ 6 h 1076"/>
                    <a:gd name="T14" fmla="*/ 144 w 261"/>
                    <a:gd name="T15" fmla="*/ 0 h 1076"/>
                    <a:gd name="T16" fmla="*/ 117 w 261"/>
                    <a:gd name="T17" fmla="*/ 0 h 1076"/>
                    <a:gd name="T18" fmla="*/ 92 w 261"/>
                    <a:gd name="T19" fmla="*/ 6 h 1076"/>
                    <a:gd name="T20" fmla="*/ 68 w 261"/>
                    <a:gd name="T21" fmla="*/ 15 h 1076"/>
                    <a:gd name="T22" fmla="*/ 48 w 261"/>
                    <a:gd name="T23" fmla="*/ 29 h 1076"/>
                    <a:gd name="T24" fmla="*/ 29 w 261"/>
                    <a:gd name="T25" fmla="*/ 47 h 1076"/>
                    <a:gd name="T26" fmla="*/ 15 w 261"/>
                    <a:gd name="T27" fmla="*/ 68 h 1076"/>
                    <a:gd name="T28" fmla="*/ 6 w 261"/>
                    <a:gd name="T29" fmla="*/ 91 h 1076"/>
                    <a:gd name="T30" fmla="*/ 0 w 261"/>
                    <a:gd name="T31" fmla="*/ 116 h 1076"/>
                    <a:gd name="T32" fmla="*/ 0 w 261"/>
                    <a:gd name="T33" fmla="*/ 945 h 1076"/>
                    <a:gd name="T34" fmla="*/ 2 w 261"/>
                    <a:gd name="T35" fmla="*/ 970 h 1076"/>
                    <a:gd name="T36" fmla="*/ 9 w 261"/>
                    <a:gd name="T37" fmla="*/ 996 h 1076"/>
                    <a:gd name="T38" fmla="*/ 22 w 261"/>
                    <a:gd name="T39" fmla="*/ 1018 h 1076"/>
                    <a:gd name="T40" fmla="*/ 38 w 261"/>
                    <a:gd name="T41" fmla="*/ 1037 h 1076"/>
                    <a:gd name="T42" fmla="*/ 58 w 261"/>
                    <a:gd name="T43" fmla="*/ 1052 h 1076"/>
                    <a:gd name="T44" fmla="*/ 80 w 261"/>
                    <a:gd name="T45" fmla="*/ 1065 h 1076"/>
                    <a:gd name="T46" fmla="*/ 105 w 261"/>
                    <a:gd name="T47" fmla="*/ 1072 h 1076"/>
                    <a:gd name="T48" fmla="*/ 131 w 261"/>
                    <a:gd name="T49" fmla="*/ 1076 h 1076"/>
                    <a:gd name="T50" fmla="*/ 157 w 261"/>
                    <a:gd name="T51" fmla="*/ 1072 h 1076"/>
                    <a:gd name="T52" fmla="*/ 181 w 261"/>
                    <a:gd name="T53" fmla="*/ 1065 h 1076"/>
                    <a:gd name="T54" fmla="*/ 203 w 261"/>
                    <a:gd name="T55" fmla="*/ 1052 h 1076"/>
                    <a:gd name="T56" fmla="*/ 223 w 261"/>
                    <a:gd name="T57" fmla="*/ 1037 h 1076"/>
                    <a:gd name="T58" fmla="*/ 238 w 261"/>
                    <a:gd name="T59" fmla="*/ 1018 h 1076"/>
                    <a:gd name="T60" fmla="*/ 251 w 261"/>
                    <a:gd name="T61" fmla="*/ 996 h 1076"/>
                    <a:gd name="T62" fmla="*/ 258 w 261"/>
                    <a:gd name="T63" fmla="*/ 970 h 1076"/>
                    <a:gd name="T64" fmla="*/ 261 w 261"/>
                    <a:gd name="T65" fmla="*/ 945 h 1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1" h="1076">
                      <a:moveTo>
                        <a:pt x="261" y="130"/>
                      </a:moveTo>
                      <a:lnTo>
                        <a:pt x="260" y="116"/>
                      </a:lnTo>
                      <a:lnTo>
                        <a:pt x="258" y="104"/>
                      </a:lnTo>
                      <a:lnTo>
                        <a:pt x="255" y="91"/>
                      </a:lnTo>
                      <a:lnTo>
                        <a:pt x="251" y="79"/>
                      </a:lnTo>
                      <a:lnTo>
                        <a:pt x="245" y="68"/>
                      </a:lnTo>
                      <a:lnTo>
                        <a:pt x="238" y="57"/>
                      </a:lnTo>
                      <a:lnTo>
                        <a:pt x="231" y="47"/>
                      </a:lnTo>
                      <a:lnTo>
                        <a:pt x="223" y="37"/>
                      </a:lnTo>
                      <a:lnTo>
                        <a:pt x="214" y="29"/>
                      </a:lnTo>
                      <a:lnTo>
                        <a:pt x="203" y="22"/>
                      </a:lnTo>
                      <a:lnTo>
                        <a:pt x="193" y="15"/>
                      </a:lnTo>
                      <a:lnTo>
                        <a:pt x="181" y="10"/>
                      </a:lnTo>
                      <a:lnTo>
                        <a:pt x="170" y="6"/>
                      </a:lnTo>
                      <a:lnTo>
                        <a:pt x="157" y="3"/>
                      </a:lnTo>
                      <a:lnTo>
                        <a:pt x="144" y="0"/>
                      </a:lnTo>
                      <a:lnTo>
                        <a:pt x="131" y="0"/>
                      </a:lnTo>
                      <a:lnTo>
                        <a:pt x="117" y="0"/>
                      </a:lnTo>
                      <a:lnTo>
                        <a:pt x="105" y="3"/>
                      </a:lnTo>
                      <a:lnTo>
                        <a:pt x="92" y="6"/>
                      </a:lnTo>
                      <a:lnTo>
                        <a:pt x="80" y="10"/>
                      </a:lnTo>
                      <a:lnTo>
                        <a:pt x="68" y="15"/>
                      </a:lnTo>
                      <a:lnTo>
                        <a:pt x="58" y="22"/>
                      </a:lnTo>
                      <a:lnTo>
                        <a:pt x="48" y="29"/>
                      </a:lnTo>
                      <a:lnTo>
                        <a:pt x="38" y="37"/>
                      </a:lnTo>
                      <a:lnTo>
                        <a:pt x="29" y="47"/>
                      </a:lnTo>
                      <a:lnTo>
                        <a:pt x="22" y="57"/>
                      </a:lnTo>
                      <a:lnTo>
                        <a:pt x="15" y="68"/>
                      </a:lnTo>
                      <a:lnTo>
                        <a:pt x="9" y="79"/>
                      </a:lnTo>
                      <a:lnTo>
                        <a:pt x="6" y="91"/>
                      </a:lnTo>
                      <a:lnTo>
                        <a:pt x="2" y="104"/>
                      </a:lnTo>
                      <a:lnTo>
                        <a:pt x="0" y="116"/>
                      </a:lnTo>
                      <a:lnTo>
                        <a:pt x="0" y="130"/>
                      </a:lnTo>
                      <a:lnTo>
                        <a:pt x="0" y="945"/>
                      </a:lnTo>
                      <a:lnTo>
                        <a:pt x="0" y="957"/>
                      </a:lnTo>
                      <a:lnTo>
                        <a:pt x="2" y="970"/>
                      </a:lnTo>
                      <a:lnTo>
                        <a:pt x="6" y="983"/>
                      </a:lnTo>
                      <a:lnTo>
                        <a:pt x="9" y="996"/>
                      </a:lnTo>
                      <a:lnTo>
                        <a:pt x="15" y="1007"/>
                      </a:lnTo>
                      <a:lnTo>
                        <a:pt x="22" y="1018"/>
                      </a:lnTo>
                      <a:lnTo>
                        <a:pt x="29" y="1028"/>
                      </a:lnTo>
                      <a:lnTo>
                        <a:pt x="38" y="1037"/>
                      </a:lnTo>
                      <a:lnTo>
                        <a:pt x="48" y="1045"/>
                      </a:lnTo>
                      <a:lnTo>
                        <a:pt x="58" y="1052"/>
                      </a:lnTo>
                      <a:lnTo>
                        <a:pt x="68" y="1059"/>
                      </a:lnTo>
                      <a:lnTo>
                        <a:pt x="80" y="1065"/>
                      </a:lnTo>
                      <a:lnTo>
                        <a:pt x="92" y="1069"/>
                      </a:lnTo>
                      <a:lnTo>
                        <a:pt x="105" y="1072"/>
                      </a:lnTo>
                      <a:lnTo>
                        <a:pt x="117" y="1074"/>
                      </a:lnTo>
                      <a:lnTo>
                        <a:pt x="131" y="1076"/>
                      </a:lnTo>
                      <a:lnTo>
                        <a:pt x="144" y="1074"/>
                      </a:lnTo>
                      <a:lnTo>
                        <a:pt x="157" y="1072"/>
                      </a:lnTo>
                      <a:lnTo>
                        <a:pt x="170" y="1069"/>
                      </a:lnTo>
                      <a:lnTo>
                        <a:pt x="181" y="1065"/>
                      </a:lnTo>
                      <a:lnTo>
                        <a:pt x="193" y="1059"/>
                      </a:lnTo>
                      <a:lnTo>
                        <a:pt x="203" y="1052"/>
                      </a:lnTo>
                      <a:lnTo>
                        <a:pt x="214" y="1045"/>
                      </a:lnTo>
                      <a:lnTo>
                        <a:pt x="223" y="1037"/>
                      </a:lnTo>
                      <a:lnTo>
                        <a:pt x="231" y="1028"/>
                      </a:lnTo>
                      <a:lnTo>
                        <a:pt x="238" y="1018"/>
                      </a:lnTo>
                      <a:lnTo>
                        <a:pt x="245" y="1007"/>
                      </a:lnTo>
                      <a:lnTo>
                        <a:pt x="251" y="996"/>
                      </a:lnTo>
                      <a:lnTo>
                        <a:pt x="255" y="983"/>
                      </a:lnTo>
                      <a:lnTo>
                        <a:pt x="258" y="970"/>
                      </a:lnTo>
                      <a:lnTo>
                        <a:pt x="260" y="957"/>
                      </a:lnTo>
                      <a:lnTo>
                        <a:pt x="261" y="945"/>
                      </a:lnTo>
                      <a:lnTo>
                        <a:pt x="261" y="130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66" name="Freeform 46">
                  <a:extLst>
                    <a:ext uri="{FF2B5EF4-FFF2-40B4-BE49-F238E27FC236}">
                      <a16:creationId xmlns:a16="http://schemas.microsoft.com/office/drawing/2014/main" id="{21A2EE42-AD3B-4076-9B87-3618BD47D4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" y="1786"/>
                  <a:ext cx="55" cy="337"/>
                </a:xfrm>
                <a:custGeom>
                  <a:avLst/>
                  <a:gdLst>
                    <a:gd name="T0" fmla="*/ 216 w 217"/>
                    <a:gd name="T1" fmla="*/ 97 h 1348"/>
                    <a:gd name="T2" fmla="*/ 212 w 217"/>
                    <a:gd name="T3" fmla="*/ 76 h 1348"/>
                    <a:gd name="T4" fmla="*/ 203 w 217"/>
                    <a:gd name="T5" fmla="*/ 56 h 1348"/>
                    <a:gd name="T6" fmla="*/ 192 w 217"/>
                    <a:gd name="T7" fmla="*/ 39 h 1348"/>
                    <a:gd name="T8" fmla="*/ 177 w 217"/>
                    <a:gd name="T9" fmla="*/ 25 h 1348"/>
                    <a:gd name="T10" fmla="*/ 159 w 217"/>
                    <a:gd name="T11" fmla="*/ 13 h 1348"/>
                    <a:gd name="T12" fmla="*/ 139 w 217"/>
                    <a:gd name="T13" fmla="*/ 5 h 1348"/>
                    <a:gd name="T14" fmla="*/ 119 w 217"/>
                    <a:gd name="T15" fmla="*/ 0 h 1348"/>
                    <a:gd name="T16" fmla="*/ 96 w 217"/>
                    <a:gd name="T17" fmla="*/ 0 h 1348"/>
                    <a:gd name="T18" fmla="*/ 76 w 217"/>
                    <a:gd name="T19" fmla="*/ 5 h 1348"/>
                    <a:gd name="T20" fmla="*/ 56 w 217"/>
                    <a:gd name="T21" fmla="*/ 13 h 1348"/>
                    <a:gd name="T22" fmla="*/ 38 w 217"/>
                    <a:gd name="T23" fmla="*/ 25 h 1348"/>
                    <a:gd name="T24" fmla="*/ 24 w 217"/>
                    <a:gd name="T25" fmla="*/ 39 h 1348"/>
                    <a:gd name="T26" fmla="*/ 13 w 217"/>
                    <a:gd name="T27" fmla="*/ 56 h 1348"/>
                    <a:gd name="T28" fmla="*/ 5 w 217"/>
                    <a:gd name="T29" fmla="*/ 76 h 1348"/>
                    <a:gd name="T30" fmla="*/ 0 w 217"/>
                    <a:gd name="T31" fmla="*/ 97 h 1348"/>
                    <a:gd name="T32" fmla="*/ 0 w 217"/>
                    <a:gd name="T33" fmla="*/ 1241 h 1348"/>
                    <a:gd name="T34" fmla="*/ 1 w 217"/>
                    <a:gd name="T35" fmla="*/ 1261 h 1348"/>
                    <a:gd name="T36" fmla="*/ 8 w 217"/>
                    <a:gd name="T37" fmla="*/ 1282 h 1348"/>
                    <a:gd name="T38" fmla="*/ 17 w 217"/>
                    <a:gd name="T39" fmla="*/ 1300 h 1348"/>
                    <a:gd name="T40" fmla="*/ 31 w 217"/>
                    <a:gd name="T41" fmla="*/ 1316 h 1348"/>
                    <a:gd name="T42" fmla="*/ 46 w 217"/>
                    <a:gd name="T43" fmla="*/ 1330 h 1348"/>
                    <a:gd name="T44" fmla="*/ 65 w 217"/>
                    <a:gd name="T45" fmla="*/ 1339 h 1348"/>
                    <a:gd name="T46" fmla="*/ 86 w 217"/>
                    <a:gd name="T47" fmla="*/ 1346 h 1348"/>
                    <a:gd name="T48" fmla="*/ 108 w 217"/>
                    <a:gd name="T49" fmla="*/ 1348 h 1348"/>
                    <a:gd name="T50" fmla="*/ 129 w 217"/>
                    <a:gd name="T51" fmla="*/ 1346 h 1348"/>
                    <a:gd name="T52" fmla="*/ 150 w 217"/>
                    <a:gd name="T53" fmla="*/ 1339 h 1348"/>
                    <a:gd name="T54" fmla="*/ 169 w 217"/>
                    <a:gd name="T55" fmla="*/ 1330 h 1348"/>
                    <a:gd name="T56" fmla="*/ 185 w 217"/>
                    <a:gd name="T57" fmla="*/ 1316 h 1348"/>
                    <a:gd name="T58" fmla="*/ 198 w 217"/>
                    <a:gd name="T59" fmla="*/ 1300 h 1348"/>
                    <a:gd name="T60" fmla="*/ 208 w 217"/>
                    <a:gd name="T61" fmla="*/ 1282 h 1348"/>
                    <a:gd name="T62" fmla="*/ 215 w 217"/>
                    <a:gd name="T63" fmla="*/ 1261 h 1348"/>
                    <a:gd name="T64" fmla="*/ 217 w 217"/>
                    <a:gd name="T65" fmla="*/ 1241 h 1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7" h="1348">
                      <a:moveTo>
                        <a:pt x="217" y="108"/>
                      </a:moveTo>
                      <a:lnTo>
                        <a:pt x="216" y="97"/>
                      </a:lnTo>
                      <a:lnTo>
                        <a:pt x="215" y="86"/>
                      </a:lnTo>
                      <a:lnTo>
                        <a:pt x="212" y="76"/>
                      </a:lnTo>
                      <a:lnTo>
                        <a:pt x="208" y="65"/>
                      </a:lnTo>
                      <a:lnTo>
                        <a:pt x="203" y="56"/>
                      </a:lnTo>
                      <a:lnTo>
                        <a:pt x="198" y="48"/>
                      </a:lnTo>
                      <a:lnTo>
                        <a:pt x="192" y="39"/>
                      </a:lnTo>
                      <a:lnTo>
                        <a:pt x="185" y="32"/>
                      </a:lnTo>
                      <a:lnTo>
                        <a:pt x="177" y="25"/>
                      </a:lnTo>
                      <a:lnTo>
                        <a:pt x="169" y="18"/>
                      </a:lnTo>
                      <a:lnTo>
                        <a:pt x="159" y="13"/>
                      </a:lnTo>
                      <a:lnTo>
                        <a:pt x="150" y="9"/>
                      </a:lnTo>
                      <a:lnTo>
                        <a:pt x="139" y="5"/>
                      </a:lnTo>
                      <a:lnTo>
                        <a:pt x="129" y="2"/>
                      </a:lnTo>
                      <a:lnTo>
                        <a:pt x="119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2"/>
                      </a:lnTo>
                      <a:lnTo>
                        <a:pt x="76" y="5"/>
                      </a:lnTo>
                      <a:lnTo>
                        <a:pt x="65" y="9"/>
                      </a:lnTo>
                      <a:lnTo>
                        <a:pt x="56" y="13"/>
                      </a:lnTo>
                      <a:lnTo>
                        <a:pt x="46" y="18"/>
                      </a:lnTo>
                      <a:lnTo>
                        <a:pt x="38" y="25"/>
                      </a:lnTo>
                      <a:lnTo>
                        <a:pt x="31" y="32"/>
                      </a:lnTo>
                      <a:lnTo>
                        <a:pt x="24" y="39"/>
                      </a:lnTo>
                      <a:lnTo>
                        <a:pt x="17" y="48"/>
                      </a:lnTo>
                      <a:lnTo>
                        <a:pt x="13" y="56"/>
                      </a:lnTo>
                      <a:lnTo>
                        <a:pt x="8" y="65"/>
                      </a:lnTo>
                      <a:lnTo>
                        <a:pt x="5" y="76"/>
                      </a:lnTo>
                      <a:lnTo>
                        <a:pt x="1" y="86"/>
                      </a:lnTo>
                      <a:lnTo>
                        <a:pt x="0" y="97"/>
                      </a:lnTo>
                      <a:lnTo>
                        <a:pt x="0" y="108"/>
                      </a:lnTo>
                      <a:lnTo>
                        <a:pt x="0" y="1241"/>
                      </a:lnTo>
                      <a:lnTo>
                        <a:pt x="0" y="1251"/>
                      </a:lnTo>
                      <a:lnTo>
                        <a:pt x="1" y="1261"/>
                      </a:lnTo>
                      <a:lnTo>
                        <a:pt x="5" y="1272"/>
                      </a:lnTo>
                      <a:lnTo>
                        <a:pt x="8" y="1282"/>
                      </a:lnTo>
                      <a:lnTo>
                        <a:pt x="13" y="1292"/>
                      </a:lnTo>
                      <a:lnTo>
                        <a:pt x="17" y="1300"/>
                      </a:lnTo>
                      <a:lnTo>
                        <a:pt x="24" y="1309"/>
                      </a:lnTo>
                      <a:lnTo>
                        <a:pt x="31" y="1316"/>
                      </a:lnTo>
                      <a:lnTo>
                        <a:pt x="38" y="1323"/>
                      </a:lnTo>
                      <a:lnTo>
                        <a:pt x="46" y="1330"/>
                      </a:lnTo>
                      <a:lnTo>
                        <a:pt x="56" y="1334"/>
                      </a:lnTo>
                      <a:lnTo>
                        <a:pt x="65" y="1339"/>
                      </a:lnTo>
                      <a:lnTo>
                        <a:pt x="76" y="1343"/>
                      </a:lnTo>
                      <a:lnTo>
                        <a:pt x="86" y="1346"/>
                      </a:lnTo>
                      <a:lnTo>
                        <a:pt x="96" y="1347"/>
                      </a:lnTo>
                      <a:lnTo>
                        <a:pt x="108" y="1348"/>
                      </a:lnTo>
                      <a:lnTo>
                        <a:pt x="119" y="1347"/>
                      </a:lnTo>
                      <a:lnTo>
                        <a:pt x="129" y="1346"/>
                      </a:lnTo>
                      <a:lnTo>
                        <a:pt x="139" y="1343"/>
                      </a:lnTo>
                      <a:lnTo>
                        <a:pt x="150" y="1339"/>
                      </a:lnTo>
                      <a:lnTo>
                        <a:pt x="159" y="1334"/>
                      </a:lnTo>
                      <a:lnTo>
                        <a:pt x="169" y="1330"/>
                      </a:lnTo>
                      <a:lnTo>
                        <a:pt x="177" y="1323"/>
                      </a:lnTo>
                      <a:lnTo>
                        <a:pt x="185" y="1316"/>
                      </a:lnTo>
                      <a:lnTo>
                        <a:pt x="192" y="1309"/>
                      </a:lnTo>
                      <a:lnTo>
                        <a:pt x="198" y="1300"/>
                      </a:lnTo>
                      <a:lnTo>
                        <a:pt x="203" y="1292"/>
                      </a:lnTo>
                      <a:lnTo>
                        <a:pt x="208" y="1282"/>
                      </a:lnTo>
                      <a:lnTo>
                        <a:pt x="212" y="1272"/>
                      </a:lnTo>
                      <a:lnTo>
                        <a:pt x="215" y="1261"/>
                      </a:lnTo>
                      <a:lnTo>
                        <a:pt x="216" y="1251"/>
                      </a:lnTo>
                      <a:lnTo>
                        <a:pt x="217" y="1241"/>
                      </a:lnTo>
                      <a:lnTo>
                        <a:pt x="217" y="108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67" name="Freeform 47">
                  <a:extLst>
                    <a:ext uri="{FF2B5EF4-FFF2-40B4-BE49-F238E27FC236}">
                      <a16:creationId xmlns:a16="http://schemas.microsoft.com/office/drawing/2014/main" id="{C4B0CA88-A9ED-4F5A-A1B6-F4899737F7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" y="1967"/>
                  <a:ext cx="54" cy="156"/>
                </a:xfrm>
                <a:custGeom>
                  <a:avLst/>
                  <a:gdLst>
                    <a:gd name="T0" fmla="*/ 216 w 217"/>
                    <a:gd name="T1" fmla="*/ 97 h 622"/>
                    <a:gd name="T2" fmla="*/ 211 w 217"/>
                    <a:gd name="T3" fmla="*/ 76 h 622"/>
                    <a:gd name="T4" fmla="*/ 203 w 217"/>
                    <a:gd name="T5" fmla="*/ 56 h 622"/>
                    <a:gd name="T6" fmla="*/ 192 w 217"/>
                    <a:gd name="T7" fmla="*/ 39 h 622"/>
                    <a:gd name="T8" fmla="*/ 178 w 217"/>
                    <a:gd name="T9" fmla="*/ 25 h 622"/>
                    <a:gd name="T10" fmla="*/ 160 w 217"/>
                    <a:gd name="T11" fmla="*/ 13 h 622"/>
                    <a:gd name="T12" fmla="*/ 140 w 217"/>
                    <a:gd name="T13" fmla="*/ 5 h 622"/>
                    <a:gd name="T14" fmla="*/ 118 w 217"/>
                    <a:gd name="T15" fmla="*/ 0 h 622"/>
                    <a:gd name="T16" fmla="*/ 96 w 217"/>
                    <a:gd name="T17" fmla="*/ 0 h 622"/>
                    <a:gd name="T18" fmla="*/ 75 w 217"/>
                    <a:gd name="T19" fmla="*/ 5 h 622"/>
                    <a:gd name="T20" fmla="*/ 56 w 217"/>
                    <a:gd name="T21" fmla="*/ 13 h 622"/>
                    <a:gd name="T22" fmla="*/ 38 w 217"/>
                    <a:gd name="T23" fmla="*/ 25 h 622"/>
                    <a:gd name="T24" fmla="*/ 24 w 217"/>
                    <a:gd name="T25" fmla="*/ 39 h 622"/>
                    <a:gd name="T26" fmla="*/ 13 w 217"/>
                    <a:gd name="T27" fmla="*/ 56 h 622"/>
                    <a:gd name="T28" fmla="*/ 4 w 217"/>
                    <a:gd name="T29" fmla="*/ 76 h 622"/>
                    <a:gd name="T30" fmla="*/ 0 w 217"/>
                    <a:gd name="T31" fmla="*/ 97 h 622"/>
                    <a:gd name="T32" fmla="*/ 0 w 217"/>
                    <a:gd name="T33" fmla="*/ 514 h 622"/>
                    <a:gd name="T34" fmla="*/ 1 w 217"/>
                    <a:gd name="T35" fmla="*/ 535 h 622"/>
                    <a:gd name="T36" fmla="*/ 8 w 217"/>
                    <a:gd name="T37" fmla="*/ 556 h 622"/>
                    <a:gd name="T38" fmla="*/ 17 w 217"/>
                    <a:gd name="T39" fmla="*/ 575 h 622"/>
                    <a:gd name="T40" fmla="*/ 31 w 217"/>
                    <a:gd name="T41" fmla="*/ 591 h 622"/>
                    <a:gd name="T42" fmla="*/ 47 w 217"/>
                    <a:gd name="T43" fmla="*/ 604 h 622"/>
                    <a:gd name="T44" fmla="*/ 65 w 217"/>
                    <a:gd name="T45" fmla="*/ 613 h 622"/>
                    <a:gd name="T46" fmla="*/ 86 w 217"/>
                    <a:gd name="T47" fmla="*/ 620 h 622"/>
                    <a:gd name="T48" fmla="*/ 108 w 217"/>
                    <a:gd name="T49" fmla="*/ 622 h 622"/>
                    <a:gd name="T50" fmla="*/ 130 w 217"/>
                    <a:gd name="T51" fmla="*/ 620 h 622"/>
                    <a:gd name="T52" fmla="*/ 151 w 217"/>
                    <a:gd name="T53" fmla="*/ 613 h 622"/>
                    <a:gd name="T54" fmla="*/ 170 w 217"/>
                    <a:gd name="T55" fmla="*/ 604 h 622"/>
                    <a:gd name="T56" fmla="*/ 185 w 217"/>
                    <a:gd name="T57" fmla="*/ 591 h 622"/>
                    <a:gd name="T58" fmla="*/ 199 w 217"/>
                    <a:gd name="T59" fmla="*/ 575 h 622"/>
                    <a:gd name="T60" fmla="*/ 208 w 217"/>
                    <a:gd name="T61" fmla="*/ 556 h 622"/>
                    <a:gd name="T62" fmla="*/ 215 w 217"/>
                    <a:gd name="T63" fmla="*/ 535 h 622"/>
                    <a:gd name="T64" fmla="*/ 217 w 217"/>
                    <a:gd name="T65" fmla="*/ 514 h 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7" h="622">
                      <a:moveTo>
                        <a:pt x="217" y="108"/>
                      </a:moveTo>
                      <a:lnTo>
                        <a:pt x="216" y="97"/>
                      </a:lnTo>
                      <a:lnTo>
                        <a:pt x="215" y="86"/>
                      </a:lnTo>
                      <a:lnTo>
                        <a:pt x="211" y="76"/>
                      </a:lnTo>
                      <a:lnTo>
                        <a:pt x="208" y="65"/>
                      </a:lnTo>
                      <a:lnTo>
                        <a:pt x="203" y="56"/>
                      </a:lnTo>
                      <a:lnTo>
                        <a:pt x="199" y="47"/>
                      </a:lnTo>
                      <a:lnTo>
                        <a:pt x="192" y="39"/>
                      </a:lnTo>
                      <a:lnTo>
                        <a:pt x="185" y="32"/>
                      </a:lnTo>
                      <a:lnTo>
                        <a:pt x="178" y="25"/>
                      </a:lnTo>
                      <a:lnTo>
                        <a:pt x="170" y="18"/>
                      </a:lnTo>
                      <a:lnTo>
                        <a:pt x="160" y="13"/>
                      </a:lnTo>
                      <a:lnTo>
                        <a:pt x="151" y="9"/>
                      </a:lnTo>
                      <a:lnTo>
                        <a:pt x="140" y="5"/>
                      </a:lnTo>
                      <a:lnTo>
                        <a:pt x="130" y="2"/>
                      </a:lnTo>
                      <a:lnTo>
                        <a:pt x="118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2"/>
                      </a:lnTo>
                      <a:lnTo>
                        <a:pt x="75" y="5"/>
                      </a:lnTo>
                      <a:lnTo>
                        <a:pt x="65" y="9"/>
                      </a:lnTo>
                      <a:lnTo>
                        <a:pt x="56" y="13"/>
                      </a:lnTo>
                      <a:lnTo>
                        <a:pt x="47" y="18"/>
                      </a:lnTo>
                      <a:lnTo>
                        <a:pt x="38" y="25"/>
                      </a:lnTo>
                      <a:lnTo>
                        <a:pt x="31" y="32"/>
                      </a:lnTo>
                      <a:lnTo>
                        <a:pt x="24" y="39"/>
                      </a:lnTo>
                      <a:lnTo>
                        <a:pt x="17" y="47"/>
                      </a:lnTo>
                      <a:lnTo>
                        <a:pt x="13" y="56"/>
                      </a:lnTo>
                      <a:lnTo>
                        <a:pt x="8" y="65"/>
                      </a:lnTo>
                      <a:lnTo>
                        <a:pt x="4" y="76"/>
                      </a:lnTo>
                      <a:lnTo>
                        <a:pt x="1" y="86"/>
                      </a:lnTo>
                      <a:lnTo>
                        <a:pt x="0" y="97"/>
                      </a:lnTo>
                      <a:lnTo>
                        <a:pt x="0" y="108"/>
                      </a:lnTo>
                      <a:lnTo>
                        <a:pt x="0" y="514"/>
                      </a:lnTo>
                      <a:lnTo>
                        <a:pt x="0" y="525"/>
                      </a:lnTo>
                      <a:lnTo>
                        <a:pt x="1" y="535"/>
                      </a:lnTo>
                      <a:lnTo>
                        <a:pt x="4" y="546"/>
                      </a:lnTo>
                      <a:lnTo>
                        <a:pt x="8" y="556"/>
                      </a:lnTo>
                      <a:lnTo>
                        <a:pt x="13" y="565"/>
                      </a:lnTo>
                      <a:lnTo>
                        <a:pt x="17" y="575"/>
                      </a:lnTo>
                      <a:lnTo>
                        <a:pt x="24" y="583"/>
                      </a:lnTo>
                      <a:lnTo>
                        <a:pt x="31" y="591"/>
                      </a:lnTo>
                      <a:lnTo>
                        <a:pt x="38" y="597"/>
                      </a:lnTo>
                      <a:lnTo>
                        <a:pt x="47" y="604"/>
                      </a:lnTo>
                      <a:lnTo>
                        <a:pt x="56" y="608"/>
                      </a:lnTo>
                      <a:lnTo>
                        <a:pt x="65" y="613"/>
                      </a:lnTo>
                      <a:lnTo>
                        <a:pt x="75" y="616"/>
                      </a:lnTo>
                      <a:lnTo>
                        <a:pt x="86" y="620"/>
                      </a:lnTo>
                      <a:lnTo>
                        <a:pt x="96" y="621"/>
                      </a:lnTo>
                      <a:lnTo>
                        <a:pt x="108" y="622"/>
                      </a:lnTo>
                      <a:lnTo>
                        <a:pt x="118" y="621"/>
                      </a:lnTo>
                      <a:lnTo>
                        <a:pt x="130" y="620"/>
                      </a:lnTo>
                      <a:lnTo>
                        <a:pt x="140" y="616"/>
                      </a:lnTo>
                      <a:lnTo>
                        <a:pt x="151" y="613"/>
                      </a:lnTo>
                      <a:lnTo>
                        <a:pt x="160" y="608"/>
                      </a:lnTo>
                      <a:lnTo>
                        <a:pt x="170" y="604"/>
                      </a:lnTo>
                      <a:lnTo>
                        <a:pt x="178" y="597"/>
                      </a:lnTo>
                      <a:lnTo>
                        <a:pt x="185" y="591"/>
                      </a:lnTo>
                      <a:lnTo>
                        <a:pt x="192" y="583"/>
                      </a:lnTo>
                      <a:lnTo>
                        <a:pt x="199" y="575"/>
                      </a:lnTo>
                      <a:lnTo>
                        <a:pt x="203" y="565"/>
                      </a:lnTo>
                      <a:lnTo>
                        <a:pt x="208" y="556"/>
                      </a:lnTo>
                      <a:lnTo>
                        <a:pt x="211" y="546"/>
                      </a:lnTo>
                      <a:lnTo>
                        <a:pt x="215" y="535"/>
                      </a:lnTo>
                      <a:lnTo>
                        <a:pt x="216" y="525"/>
                      </a:lnTo>
                      <a:lnTo>
                        <a:pt x="217" y="514"/>
                      </a:lnTo>
                      <a:lnTo>
                        <a:pt x="217" y="108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68" name="Freeform 48">
                  <a:extLst>
                    <a:ext uri="{FF2B5EF4-FFF2-40B4-BE49-F238E27FC236}">
                      <a16:creationId xmlns:a16="http://schemas.microsoft.com/office/drawing/2014/main" id="{AED15C0C-8E50-4DA8-8D9C-11BFFF29D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3" y="1658"/>
                  <a:ext cx="54" cy="481"/>
                </a:xfrm>
                <a:custGeom>
                  <a:avLst/>
                  <a:gdLst>
                    <a:gd name="T0" fmla="*/ 215 w 216"/>
                    <a:gd name="T1" fmla="*/ 96 h 1923"/>
                    <a:gd name="T2" fmla="*/ 210 w 216"/>
                    <a:gd name="T3" fmla="*/ 75 h 1923"/>
                    <a:gd name="T4" fmla="*/ 202 w 216"/>
                    <a:gd name="T5" fmla="*/ 56 h 1923"/>
                    <a:gd name="T6" fmla="*/ 190 w 216"/>
                    <a:gd name="T7" fmla="*/ 38 h 1923"/>
                    <a:gd name="T8" fmla="*/ 176 w 216"/>
                    <a:gd name="T9" fmla="*/ 24 h 1923"/>
                    <a:gd name="T10" fmla="*/ 159 w 216"/>
                    <a:gd name="T11" fmla="*/ 13 h 1923"/>
                    <a:gd name="T12" fmla="*/ 139 w 216"/>
                    <a:gd name="T13" fmla="*/ 5 h 1923"/>
                    <a:gd name="T14" fmla="*/ 118 w 216"/>
                    <a:gd name="T15" fmla="*/ 0 h 1923"/>
                    <a:gd name="T16" fmla="*/ 96 w 216"/>
                    <a:gd name="T17" fmla="*/ 0 h 1923"/>
                    <a:gd name="T18" fmla="*/ 75 w 216"/>
                    <a:gd name="T19" fmla="*/ 5 h 1923"/>
                    <a:gd name="T20" fmla="*/ 55 w 216"/>
                    <a:gd name="T21" fmla="*/ 13 h 1923"/>
                    <a:gd name="T22" fmla="*/ 38 w 216"/>
                    <a:gd name="T23" fmla="*/ 24 h 1923"/>
                    <a:gd name="T24" fmla="*/ 24 w 216"/>
                    <a:gd name="T25" fmla="*/ 38 h 1923"/>
                    <a:gd name="T26" fmla="*/ 12 w 216"/>
                    <a:gd name="T27" fmla="*/ 56 h 1923"/>
                    <a:gd name="T28" fmla="*/ 4 w 216"/>
                    <a:gd name="T29" fmla="*/ 75 h 1923"/>
                    <a:gd name="T30" fmla="*/ 0 w 216"/>
                    <a:gd name="T31" fmla="*/ 96 h 1923"/>
                    <a:gd name="T32" fmla="*/ 0 w 216"/>
                    <a:gd name="T33" fmla="*/ 1815 h 1923"/>
                    <a:gd name="T34" fmla="*/ 1 w 216"/>
                    <a:gd name="T35" fmla="*/ 1836 h 1923"/>
                    <a:gd name="T36" fmla="*/ 8 w 216"/>
                    <a:gd name="T37" fmla="*/ 1857 h 1923"/>
                    <a:gd name="T38" fmla="*/ 17 w 216"/>
                    <a:gd name="T39" fmla="*/ 1876 h 1923"/>
                    <a:gd name="T40" fmla="*/ 31 w 216"/>
                    <a:gd name="T41" fmla="*/ 1892 h 1923"/>
                    <a:gd name="T42" fmla="*/ 46 w 216"/>
                    <a:gd name="T43" fmla="*/ 1905 h 1923"/>
                    <a:gd name="T44" fmla="*/ 65 w 216"/>
                    <a:gd name="T45" fmla="*/ 1914 h 1923"/>
                    <a:gd name="T46" fmla="*/ 86 w 216"/>
                    <a:gd name="T47" fmla="*/ 1921 h 1923"/>
                    <a:gd name="T48" fmla="*/ 108 w 216"/>
                    <a:gd name="T49" fmla="*/ 1923 h 1923"/>
                    <a:gd name="T50" fmla="*/ 129 w 216"/>
                    <a:gd name="T51" fmla="*/ 1921 h 1923"/>
                    <a:gd name="T52" fmla="*/ 150 w 216"/>
                    <a:gd name="T53" fmla="*/ 1914 h 1923"/>
                    <a:gd name="T54" fmla="*/ 167 w 216"/>
                    <a:gd name="T55" fmla="*/ 1905 h 1923"/>
                    <a:gd name="T56" fmla="*/ 183 w 216"/>
                    <a:gd name="T57" fmla="*/ 1892 h 1923"/>
                    <a:gd name="T58" fmla="*/ 197 w 216"/>
                    <a:gd name="T59" fmla="*/ 1876 h 1923"/>
                    <a:gd name="T60" fmla="*/ 207 w 216"/>
                    <a:gd name="T61" fmla="*/ 1857 h 1923"/>
                    <a:gd name="T62" fmla="*/ 214 w 216"/>
                    <a:gd name="T63" fmla="*/ 1836 h 1923"/>
                    <a:gd name="T64" fmla="*/ 216 w 216"/>
                    <a:gd name="T65" fmla="*/ 1815 h 1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6" h="1923">
                      <a:moveTo>
                        <a:pt x="216" y="108"/>
                      </a:moveTo>
                      <a:lnTo>
                        <a:pt x="215" y="96"/>
                      </a:lnTo>
                      <a:lnTo>
                        <a:pt x="214" y="86"/>
                      </a:lnTo>
                      <a:lnTo>
                        <a:pt x="210" y="75"/>
                      </a:lnTo>
                      <a:lnTo>
                        <a:pt x="207" y="65"/>
                      </a:lnTo>
                      <a:lnTo>
                        <a:pt x="202" y="56"/>
                      </a:lnTo>
                      <a:lnTo>
                        <a:pt x="197" y="47"/>
                      </a:lnTo>
                      <a:lnTo>
                        <a:pt x="190" y="38"/>
                      </a:lnTo>
                      <a:lnTo>
                        <a:pt x="183" y="31"/>
                      </a:lnTo>
                      <a:lnTo>
                        <a:pt x="176" y="24"/>
                      </a:lnTo>
                      <a:lnTo>
                        <a:pt x="167" y="17"/>
                      </a:lnTo>
                      <a:lnTo>
                        <a:pt x="159" y="13"/>
                      </a:lnTo>
                      <a:lnTo>
                        <a:pt x="150" y="8"/>
                      </a:lnTo>
                      <a:lnTo>
                        <a:pt x="139" y="5"/>
                      </a:lnTo>
                      <a:lnTo>
                        <a:pt x="129" y="1"/>
                      </a:lnTo>
                      <a:lnTo>
                        <a:pt x="118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1"/>
                      </a:lnTo>
                      <a:lnTo>
                        <a:pt x="75" y="5"/>
                      </a:lnTo>
                      <a:lnTo>
                        <a:pt x="65" y="8"/>
                      </a:lnTo>
                      <a:lnTo>
                        <a:pt x="55" y="13"/>
                      </a:lnTo>
                      <a:lnTo>
                        <a:pt x="46" y="17"/>
                      </a:lnTo>
                      <a:lnTo>
                        <a:pt x="38" y="24"/>
                      </a:lnTo>
                      <a:lnTo>
                        <a:pt x="31" y="31"/>
                      </a:lnTo>
                      <a:lnTo>
                        <a:pt x="24" y="38"/>
                      </a:lnTo>
                      <a:lnTo>
                        <a:pt x="17" y="47"/>
                      </a:lnTo>
                      <a:lnTo>
                        <a:pt x="12" y="56"/>
                      </a:lnTo>
                      <a:lnTo>
                        <a:pt x="8" y="65"/>
                      </a:lnTo>
                      <a:lnTo>
                        <a:pt x="4" y="75"/>
                      </a:lnTo>
                      <a:lnTo>
                        <a:pt x="1" y="86"/>
                      </a:lnTo>
                      <a:lnTo>
                        <a:pt x="0" y="96"/>
                      </a:lnTo>
                      <a:lnTo>
                        <a:pt x="0" y="108"/>
                      </a:lnTo>
                      <a:lnTo>
                        <a:pt x="0" y="1815"/>
                      </a:lnTo>
                      <a:lnTo>
                        <a:pt x="0" y="1826"/>
                      </a:lnTo>
                      <a:lnTo>
                        <a:pt x="1" y="1836"/>
                      </a:lnTo>
                      <a:lnTo>
                        <a:pt x="4" y="1847"/>
                      </a:lnTo>
                      <a:lnTo>
                        <a:pt x="8" y="1857"/>
                      </a:lnTo>
                      <a:lnTo>
                        <a:pt x="12" y="1866"/>
                      </a:lnTo>
                      <a:lnTo>
                        <a:pt x="17" y="1876"/>
                      </a:lnTo>
                      <a:lnTo>
                        <a:pt x="24" y="1884"/>
                      </a:lnTo>
                      <a:lnTo>
                        <a:pt x="31" y="1892"/>
                      </a:lnTo>
                      <a:lnTo>
                        <a:pt x="38" y="1898"/>
                      </a:lnTo>
                      <a:lnTo>
                        <a:pt x="46" y="1905"/>
                      </a:lnTo>
                      <a:lnTo>
                        <a:pt x="55" y="1909"/>
                      </a:lnTo>
                      <a:lnTo>
                        <a:pt x="65" y="1914"/>
                      </a:lnTo>
                      <a:lnTo>
                        <a:pt x="75" y="1917"/>
                      </a:lnTo>
                      <a:lnTo>
                        <a:pt x="86" y="1921"/>
                      </a:lnTo>
                      <a:lnTo>
                        <a:pt x="96" y="1922"/>
                      </a:lnTo>
                      <a:lnTo>
                        <a:pt x="108" y="1923"/>
                      </a:lnTo>
                      <a:lnTo>
                        <a:pt x="118" y="1922"/>
                      </a:lnTo>
                      <a:lnTo>
                        <a:pt x="129" y="1921"/>
                      </a:lnTo>
                      <a:lnTo>
                        <a:pt x="139" y="1917"/>
                      </a:lnTo>
                      <a:lnTo>
                        <a:pt x="150" y="1914"/>
                      </a:lnTo>
                      <a:lnTo>
                        <a:pt x="159" y="1909"/>
                      </a:lnTo>
                      <a:lnTo>
                        <a:pt x="167" y="1905"/>
                      </a:lnTo>
                      <a:lnTo>
                        <a:pt x="176" y="1898"/>
                      </a:lnTo>
                      <a:lnTo>
                        <a:pt x="183" y="1892"/>
                      </a:lnTo>
                      <a:lnTo>
                        <a:pt x="190" y="1884"/>
                      </a:lnTo>
                      <a:lnTo>
                        <a:pt x="197" y="1876"/>
                      </a:lnTo>
                      <a:lnTo>
                        <a:pt x="202" y="1866"/>
                      </a:lnTo>
                      <a:lnTo>
                        <a:pt x="207" y="1857"/>
                      </a:lnTo>
                      <a:lnTo>
                        <a:pt x="210" y="1847"/>
                      </a:lnTo>
                      <a:lnTo>
                        <a:pt x="214" y="1836"/>
                      </a:lnTo>
                      <a:lnTo>
                        <a:pt x="215" y="1826"/>
                      </a:lnTo>
                      <a:lnTo>
                        <a:pt x="216" y="1815"/>
                      </a:lnTo>
                      <a:lnTo>
                        <a:pt x="216" y="108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69" name="Freeform 49">
                  <a:extLst>
                    <a:ext uri="{FF2B5EF4-FFF2-40B4-BE49-F238E27FC236}">
                      <a16:creationId xmlns:a16="http://schemas.microsoft.com/office/drawing/2014/main" id="{1D316446-83A1-4B2A-A37A-0C1B50088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3" y="1587"/>
                  <a:ext cx="54" cy="487"/>
                </a:xfrm>
                <a:custGeom>
                  <a:avLst/>
                  <a:gdLst>
                    <a:gd name="T0" fmla="*/ 216 w 218"/>
                    <a:gd name="T1" fmla="*/ 97 h 1949"/>
                    <a:gd name="T2" fmla="*/ 212 w 218"/>
                    <a:gd name="T3" fmla="*/ 76 h 1949"/>
                    <a:gd name="T4" fmla="*/ 204 w 218"/>
                    <a:gd name="T5" fmla="*/ 56 h 1949"/>
                    <a:gd name="T6" fmla="*/ 192 w 218"/>
                    <a:gd name="T7" fmla="*/ 39 h 1949"/>
                    <a:gd name="T8" fmla="*/ 177 w 218"/>
                    <a:gd name="T9" fmla="*/ 25 h 1949"/>
                    <a:gd name="T10" fmla="*/ 159 w 218"/>
                    <a:gd name="T11" fmla="*/ 13 h 1949"/>
                    <a:gd name="T12" fmla="*/ 140 w 218"/>
                    <a:gd name="T13" fmla="*/ 5 h 1949"/>
                    <a:gd name="T14" fmla="*/ 119 w 218"/>
                    <a:gd name="T15" fmla="*/ 0 h 1949"/>
                    <a:gd name="T16" fmla="*/ 97 w 218"/>
                    <a:gd name="T17" fmla="*/ 0 h 1949"/>
                    <a:gd name="T18" fmla="*/ 76 w 218"/>
                    <a:gd name="T19" fmla="*/ 5 h 1949"/>
                    <a:gd name="T20" fmla="*/ 56 w 218"/>
                    <a:gd name="T21" fmla="*/ 13 h 1949"/>
                    <a:gd name="T22" fmla="*/ 39 w 218"/>
                    <a:gd name="T23" fmla="*/ 25 h 1949"/>
                    <a:gd name="T24" fmla="*/ 25 w 218"/>
                    <a:gd name="T25" fmla="*/ 39 h 1949"/>
                    <a:gd name="T26" fmla="*/ 13 w 218"/>
                    <a:gd name="T27" fmla="*/ 56 h 1949"/>
                    <a:gd name="T28" fmla="*/ 5 w 218"/>
                    <a:gd name="T29" fmla="*/ 76 h 1949"/>
                    <a:gd name="T30" fmla="*/ 0 w 218"/>
                    <a:gd name="T31" fmla="*/ 97 h 1949"/>
                    <a:gd name="T32" fmla="*/ 0 w 218"/>
                    <a:gd name="T33" fmla="*/ 1841 h 1949"/>
                    <a:gd name="T34" fmla="*/ 1 w 218"/>
                    <a:gd name="T35" fmla="*/ 1862 h 1949"/>
                    <a:gd name="T36" fmla="*/ 8 w 218"/>
                    <a:gd name="T37" fmla="*/ 1883 h 1949"/>
                    <a:gd name="T38" fmla="*/ 18 w 218"/>
                    <a:gd name="T39" fmla="*/ 1900 h 1949"/>
                    <a:gd name="T40" fmla="*/ 32 w 218"/>
                    <a:gd name="T41" fmla="*/ 1917 h 1949"/>
                    <a:gd name="T42" fmla="*/ 47 w 218"/>
                    <a:gd name="T43" fmla="*/ 1931 h 1949"/>
                    <a:gd name="T44" fmla="*/ 65 w 218"/>
                    <a:gd name="T45" fmla="*/ 1940 h 1949"/>
                    <a:gd name="T46" fmla="*/ 86 w 218"/>
                    <a:gd name="T47" fmla="*/ 1947 h 1949"/>
                    <a:gd name="T48" fmla="*/ 108 w 218"/>
                    <a:gd name="T49" fmla="*/ 1949 h 1949"/>
                    <a:gd name="T50" fmla="*/ 129 w 218"/>
                    <a:gd name="T51" fmla="*/ 1947 h 1949"/>
                    <a:gd name="T52" fmla="*/ 150 w 218"/>
                    <a:gd name="T53" fmla="*/ 1940 h 1949"/>
                    <a:gd name="T54" fmla="*/ 169 w 218"/>
                    <a:gd name="T55" fmla="*/ 1931 h 1949"/>
                    <a:gd name="T56" fmla="*/ 185 w 218"/>
                    <a:gd name="T57" fmla="*/ 1917 h 1949"/>
                    <a:gd name="T58" fmla="*/ 198 w 218"/>
                    <a:gd name="T59" fmla="*/ 1900 h 1949"/>
                    <a:gd name="T60" fmla="*/ 208 w 218"/>
                    <a:gd name="T61" fmla="*/ 1883 h 1949"/>
                    <a:gd name="T62" fmla="*/ 215 w 218"/>
                    <a:gd name="T63" fmla="*/ 1862 h 1949"/>
                    <a:gd name="T64" fmla="*/ 218 w 218"/>
                    <a:gd name="T65" fmla="*/ 1841 h 19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8" h="1949">
                      <a:moveTo>
                        <a:pt x="218" y="108"/>
                      </a:moveTo>
                      <a:lnTo>
                        <a:pt x="216" y="97"/>
                      </a:lnTo>
                      <a:lnTo>
                        <a:pt x="215" y="86"/>
                      </a:lnTo>
                      <a:lnTo>
                        <a:pt x="212" y="76"/>
                      </a:lnTo>
                      <a:lnTo>
                        <a:pt x="208" y="65"/>
                      </a:lnTo>
                      <a:lnTo>
                        <a:pt x="204" y="56"/>
                      </a:lnTo>
                      <a:lnTo>
                        <a:pt x="198" y="48"/>
                      </a:lnTo>
                      <a:lnTo>
                        <a:pt x="192" y="39"/>
                      </a:lnTo>
                      <a:lnTo>
                        <a:pt x="185" y="32"/>
                      </a:lnTo>
                      <a:lnTo>
                        <a:pt x="177" y="25"/>
                      </a:lnTo>
                      <a:lnTo>
                        <a:pt x="169" y="18"/>
                      </a:lnTo>
                      <a:lnTo>
                        <a:pt x="159" y="13"/>
                      </a:lnTo>
                      <a:lnTo>
                        <a:pt x="150" y="9"/>
                      </a:lnTo>
                      <a:lnTo>
                        <a:pt x="140" y="5"/>
                      </a:lnTo>
                      <a:lnTo>
                        <a:pt x="129" y="2"/>
                      </a:lnTo>
                      <a:lnTo>
                        <a:pt x="119" y="0"/>
                      </a:lnTo>
                      <a:lnTo>
                        <a:pt x="108" y="0"/>
                      </a:lnTo>
                      <a:lnTo>
                        <a:pt x="97" y="0"/>
                      </a:lnTo>
                      <a:lnTo>
                        <a:pt x="86" y="2"/>
                      </a:lnTo>
                      <a:lnTo>
                        <a:pt x="76" y="5"/>
                      </a:lnTo>
                      <a:lnTo>
                        <a:pt x="65" y="9"/>
                      </a:lnTo>
                      <a:lnTo>
                        <a:pt x="56" y="13"/>
                      </a:lnTo>
                      <a:lnTo>
                        <a:pt x="47" y="18"/>
                      </a:lnTo>
                      <a:lnTo>
                        <a:pt x="39" y="25"/>
                      </a:lnTo>
                      <a:lnTo>
                        <a:pt x="32" y="32"/>
                      </a:lnTo>
                      <a:lnTo>
                        <a:pt x="25" y="39"/>
                      </a:lnTo>
                      <a:lnTo>
                        <a:pt x="18" y="48"/>
                      </a:lnTo>
                      <a:lnTo>
                        <a:pt x="13" y="56"/>
                      </a:lnTo>
                      <a:lnTo>
                        <a:pt x="8" y="65"/>
                      </a:lnTo>
                      <a:lnTo>
                        <a:pt x="5" y="76"/>
                      </a:lnTo>
                      <a:lnTo>
                        <a:pt x="1" y="86"/>
                      </a:lnTo>
                      <a:lnTo>
                        <a:pt x="0" y="97"/>
                      </a:lnTo>
                      <a:lnTo>
                        <a:pt x="0" y="108"/>
                      </a:lnTo>
                      <a:lnTo>
                        <a:pt x="0" y="1841"/>
                      </a:lnTo>
                      <a:lnTo>
                        <a:pt x="0" y="1852"/>
                      </a:lnTo>
                      <a:lnTo>
                        <a:pt x="1" y="1862"/>
                      </a:lnTo>
                      <a:lnTo>
                        <a:pt x="5" y="1873"/>
                      </a:lnTo>
                      <a:lnTo>
                        <a:pt x="8" y="1883"/>
                      </a:lnTo>
                      <a:lnTo>
                        <a:pt x="13" y="1892"/>
                      </a:lnTo>
                      <a:lnTo>
                        <a:pt x="18" y="1900"/>
                      </a:lnTo>
                      <a:lnTo>
                        <a:pt x="25" y="1910"/>
                      </a:lnTo>
                      <a:lnTo>
                        <a:pt x="32" y="1917"/>
                      </a:lnTo>
                      <a:lnTo>
                        <a:pt x="39" y="1924"/>
                      </a:lnTo>
                      <a:lnTo>
                        <a:pt x="47" y="1931"/>
                      </a:lnTo>
                      <a:lnTo>
                        <a:pt x="56" y="1935"/>
                      </a:lnTo>
                      <a:lnTo>
                        <a:pt x="65" y="1940"/>
                      </a:lnTo>
                      <a:lnTo>
                        <a:pt x="76" y="1943"/>
                      </a:lnTo>
                      <a:lnTo>
                        <a:pt x="86" y="1947"/>
                      </a:lnTo>
                      <a:lnTo>
                        <a:pt x="97" y="1948"/>
                      </a:lnTo>
                      <a:lnTo>
                        <a:pt x="108" y="1949"/>
                      </a:lnTo>
                      <a:lnTo>
                        <a:pt x="119" y="1948"/>
                      </a:lnTo>
                      <a:lnTo>
                        <a:pt x="129" y="1947"/>
                      </a:lnTo>
                      <a:lnTo>
                        <a:pt x="140" y="1943"/>
                      </a:lnTo>
                      <a:lnTo>
                        <a:pt x="150" y="1940"/>
                      </a:lnTo>
                      <a:lnTo>
                        <a:pt x="159" y="1935"/>
                      </a:lnTo>
                      <a:lnTo>
                        <a:pt x="169" y="1931"/>
                      </a:lnTo>
                      <a:lnTo>
                        <a:pt x="177" y="1924"/>
                      </a:lnTo>
                      <a:lnTo>
                        <a:pt x="185" y="1917"/>
                      </a:lnTo>
                      <a:lnTo>
                        <a:pt x="192" y="1910"/>
                      </a:lnTo>
                      <a:lnTo>
                        <a:pt x="198" y="1900"/>
                      </a:lnTo>
                      <a:lnTo>
                        <a:pt x="204" y="1892"/>
                      </a:lnTo>
                      <a:lnTo>
                        <a:pt x="208" y="1883"/>
                      </a:lnTo>
                      <a:lnTo>
                        <a:pt x="212" y="1873"/>
                      </a:lnTo>
                      <a:lnTo>
                        <a:pt x="215" y="1862"/>
                      </a:lnTo>
                      <a:lnTo>
                        <a:pt x="216" y="1852"/>
                      </a:lnTo>
                      <a:lnTo>
                        <a:pt x="218" y="1841"/>
                      </a:lnTo>
                      <a:lnTo>
                        <a:pt x="218" y="108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70" name="Freeform 50">
                  <a:extLst>
                    <a:ext uri="{FF2B5EF4-FFF2-40B4-BE49-F238E27FC236}">
                      <a16:creationId xmlns:a16="http://schemas.microsoft.com/office/drawing/2014/main" id="{04A08DCA-77B3-4A71-9DBA-79B521F3C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3" y="1830"/>
                  <a:ext cx="54" cy="309"/>
                </a:xfrm>
                <a:custGeom>
                  <a:avLst/>
                  <a:gdLst>
                    <a:gd name="T0" fmla="*/ 215 w 216"/>
                    <a:gd name="T1" fmla="*/ 97 h 1234"/>
                    <a:gd name="T2" fmla="*/ 210 w 216"/>
                    <a:gd name="T3" fmla="*/ 77 h 1234"/>
                    <a:gd name="T4" fmla="*/ 202 w 216"/>
                    <a:gd name="T5" fmla="*/ 57 h 1234"/>
                    <a:gd name="T6" fmla="*/ 190 w 216"/>
                    <a:gd name="T7" fmla="*/ 39 h 1234"/>
                    <a:gd name="T8" fmla="*/ 176 w 216"/>
                    <a:gd name="T9" fmla="*/ 24 h 1234"/>
                    <a:gd name="T10" fmla="*/ 159 w 216"/>
                    <a:gd name="T11" fmla="*/ 13 h 1234"/>
                    <a:gd name="T12" fmla="*/ 139 w 216"/>
                    <a:gd name="T13" fmla="*/ 5 h 1234"/>
                    <a:gd name="T14" fmla="*/ 118 w 216"/>
                    <a:gd name="T15" fmla="*/ 0 h 1234"/>
                    <a:gd name="T16" fmla="*/ 96 w 216"/>
                    <a:gd name="T17" fmla="*/ 0 h 1234"/>
                    <a:gd name="T18" fmla="*/ 75 w 216"/>
                    <a:gd name="T19" fmla="*/ 5 h 1234"/>
                    <a:gd name="T20" fmla="*/ 55 w 216"/>
                    <a:gd name="T21" fmla="*/ 13 h 1234"/>
                    <a:gd name="T22" fmla="*/ 38 w 216"/>
                    <a:gd name="T23" fmla="*/ 24 h 1234"/>
                    <a:gd name="T24" fmla="*/ 24 w 216"/>
                    <a:gd name="T25" fmla="*/ 39 h 1234"/>
                    <a:gd name="T26" fmla="*/ 12 w 216"/>
                    <a:gd name="T27" fmla="*/ 57 h 1234"/>
                    <a:gd name="T28" fmla="*/ 4 w 216"/>
                    <a:gd name="T29" fmla="*/ 77 h 1234"/>
                    <a:gd name="T30" fmla="*/ 0 w 216"/>
                    <a:gd name="T31" fmla="*/ 97 h 1234"/>
                    <a:gd name="T32" fmla="*/ 0 w 216"/>
                    <a:gd name="T33" fmla="*/ 1126 h 1234"/>
                    <a:gd name="T34" fmla="*/ 1 w 216"/>
                    <a:gd name="T35" fmla="*/ 1147 h 1234"/>
                    <a:gd name="T36" fmla="*/ 8 w 216"/>
                    <a:gd name="T37" fmla="*/ 1168 h 1234"/>
                    <a:gd name="T38" fmla="*/ 17 w 216"/>
                    <a:gd name="T39" fmla="*/ 1185 h 1234"/>
                    <a:gd name="T40" fmla="*/ 31 w 216"/>
                    <a:gd name="T41" fmla="*/ 1202 h 1234"/>
                    <a:gd name="T42" fmla="*/ 47 w 216"/>
                    <a:gd name="T43" fmla="*/ 1216 h 1234"/>
                    <a:gd name="T44" fmla="*/ 65 w 216"/>
                    <a:gd name="T45" fmla="*/ 1225 h 1234"/>
                    <a:gd name="T46" fmla="*/ 86 w 216"/>
                    <a:gd name="T47" fmla="*/ 1232 h 1234"/>
                    <a:gd name="T48" fmla="*/ 108 w 216"/>
                    <a:gd name="T49" fmla="*/ 1234 h 1234"/>
                    <a:gd name="T50" fmla="*/ 129 w 216"/>
                    <a:gd name="T51" fmla="*/ 1232 h 1234"/>
                    <a:gd name="T52" fmla="*/ 149 w 216"/>
                    <a:gd name="T53" fmla="*/ 1225 h 1234"/>
                    <a:gd name="T54" fmla="*/ 168 w 216"/>
                    <a:gd name="T55" fmla="*/ 1216 h 1234"/>
                    <a:gd name="T56" fmla="*/ 184 w 216"/>
                    <a:gd name="T57" fmla="*/ 1202 h 1234"/>
                    <a:gd name="T58" fmla="*/ 197 w 216"/>
                    <a:gd name="T59" fmla="*/ 1185 h 1234"/>
                    <a:gd name="T60" fmla="*/ 206 w 216"/>
                    <a:gd name="T61" fmla="*/ 1168 h 1234"/>
                    <a:gd name="T62" fmla="*/ 213 w 216"/>
                    <a:gd name="T63" fmla="*/ 1147 h 1234"/>
                    <a:gd name="T64" fmla="*/ 216 w 216"/>
                    <a:gd name="T65" fmla="*/ 1126 h 1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6" h="1234">
                      <a:moveTo>
                        <a:pt x="216" y="109"/>
                      </a:moveTo>
                      <a:lnTo>
                        <a:pt x="215" y="97"/>
                      </a:lnTo>
                      <a:lnTo>
                        <a:pt x="213" y="87"/>
                      </a:lnTo>
                      <a:lnTo>
                        <a:pt x="210" y="77"/>
                      </a:lnTo>
                      <a:lnTo>
                        <a:pt x="206" y="66"/>
                      </a:lnTo>
                      <a:lnTo>
                        <a:pt x="202" y="57"/>
                      </a:lnTo>
                      <a:lnTo>
                        <a:pt x="197" y="48"/>
                      </a:lnTo>
                      <a:lnTo>
                        <a:pt x="190" y="39"/>
                      </a:lnTo>
                      <a:lnTo>
                        <a:pt x="184" y="31"/>
                      </a:lnTo>
                      <a:lnTo>
                        <a:pt x="176" y="24"/>
                      </a:lnTo>
                      <a:lnTo>
                        <a:pt x="168" y="19"/>
                      </a:lnTo>
                      <a:lnTo>
                        <a:pt x="159" y="13"/>
                      </a:lnTo>
                      <a:lnTo>
                        <a:pt x="149" y="8"/>
                      </a:lnTo>
                      <a:lnTo>
                        <a:pt x="139" y="5"/>
                      </a:lnTo>
                      <a:lnTo>
                        <a:pt x="129" y="1"/>
                      </a:lnTo>
                      <a:lnTo>
                        <a:pt x="118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1"/>
                      </a:lnTo>
                      <a:lnTo>
                        <a:pt x="75" y="5"/>
                      </a:lnTo>
                      <a:lnTo>
                        <a:pt x="65" y="8"/>
                      </a:lnTo>
                      <a:lnTo>
                        <a:pt x="55" y="13"/>
                      </a:lnTo>
                      <a:lnTo>
                        <a:pt x="47" y="19"/>
                      </a:lnTo>
                      <a:lnTo>
                        <a:pt x="38" y="24"/>
                      </a:lnTo>
                      <a:lnTo>
                        <a:pt x="31" y="31"/>
                      </a:lnTo>
                      <a:lnTo>
                        <a:pt x="24" y="39"/>
                      </a:lnTo>
                      <a:lnTo>
                        <a:pt x="17" y="48"/>
                      </a:lnTo>
                      <a:lnTo>
                        <a:pt x="12" y="57"/>
                      </a:lnTo>
                      <a:lnTo>
                        <a:pt x="8" y="66"/>
                      </a:lnTo>
                      <a:lnTo>
                        <a:pt x="4" y="77"/>
                      </a:lnTo>
                      <a:lnTo>
                        <a:pt x="1" y="87"/>
                      </a:lnTo>
                      <a:lnTo>
                        <a:pt x="0" y="97"/>
                      </a:lnTo>
                      <a:lnTo>
                        <a:pt x="0" y="109"/>
                      </a:lnTo>
                      <a:lnTo>
                        <a:pt x="0" y="1126"/>
                      </a:lnTo>
                      <a:lnTo>
                        <a:pt x="0" y="1137"/>
                      </a:lnTo>
                      <a:lnTo>
                        <a:pt x="1" y="1147"/>
                      </a:lnTo>
                      <a:lnTo>
                        <a:pt x="4" y="1158"/>
                      </a:lnTo>
                      <a:lnTo>
                        <a:pt x="8" y="1168"/>
                      </a:lnTo>
                      <a:lnTo>
                        <a:pt x="12" y="1177"/>
                      </a:lnTo>
                      <a:lnTo>
                        <a:pt x="17" y="1185"/>
                      </a:lnTo>
                      <a:lnTo>
                        <a:pt x="24" y="1195"/>
                      </a:lnTo>
                      <a:lnTo>
                        <a:pt x="31" y="1202"/>
                      </a:lnTo>
                      <a:lnTo>
                        <a:pt x="38" y="1209"/>
                      </a:lnTo>
                      <a:lnTo>
                        <a:pt x="47" y="1216"/>
                      </a:lnTo>
                      <a:lnTo>
                        <a:pt x="55" y="1220"/>
                      </a:lnTo>
                      <a:lnTo>
                        <a:pt x="65" y="1225"/>
                      </a:lnTo>
                      <a:lnTo>
                        <a:pt x="75" y="1228"/>
                      </a:lnTo>
                      <a:lnTo>
                        <a:pt x="86" y="1232"/>
                      </a:lnTo>
                      <a:lnTo>
                        <a:pt x="96" y="1233"/>
                      </a:lnTo>
                      <a:lnTo>
                        <a:pt x="108" y="1234"/>
                      </a:lnTo>
                      <a:lnTo>
                        <a:pt x="118" y="1233"/>
                      </a:lnTo>
                      <a:lnTo>
                        <a:pt x="129" y="1232"/>
                      </a:lnTo>
                      <a:lnTo>
                        <a:pt x="139" y="1228"/>
                      </a:lnTo>
                      <a:lnTo>
                        <a:pt x="149" y="1225"/>
                      </a:lnTo>
                      <a:lnTo>
                        <a:pt x="159" y="1220"/>
                      </a:lnTo>
                      <a:lnTo>
                        <a:pt x="168" y="1216"/>
                      </a:lnTo>
                      <a:lnTo>
                        <a:pt x="176" y="1209"/>
                      </a:lnTo>
                      <a:lnTo>
                        <a:pt x="184" y="1202"/>
                      </a:lnTo>
                      <a:lnTo>
                        <a:pt x="190" y="1195"/>
                      </a:lnTo>
                      <a:lnTo>
                        <a:pt x="197" y="1185"/>
                      </a:lnTo>
                      <a:lnTo>
                        <a:pt x="202" y="1177"/>
                      </a:lnTo>
                      <a:lnTo>
                        <a:pt x="206" y="1168"/>
                      </a:lnTo>
                      <a:lnTo>
                        <a:pt x="210" y="1158"/>
                      </a:lnTo>
                      <a:lnTo>
                        <a:pt x="213" y="1147"/>
                      </a:lnTo>
                      <a:lnTo>
                        <a:pt x="215" y="1137"/>
                      </a:lnTo>
                      <a:lnTo>
                        <a:pt x="216" y="1126"/>
                      </a:lnTo>
                      <a:lnTo>
                        <a:pt x="216" y="109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71" name="Freeform 51">
                  <a:extLst>
                    <a:ext uri="{FF2B5EF4-FFF2-40B4-BE49-F238E27FC236}">
                      <a16:creationId xmlns:a16="http://schemas.microsoft.com/office/drawing/2014/main" id="{8AF263DF-5247-4F3C-B7BA-04B3BC9D2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3" y="1728"/>
                  <a:ext cx="54" cy="346"/>
                </a:xfrm>
                <a:custGeom>
                  <a:avLst/>
                  <a:gdLst>
                    <a:gd name="T0" fmla="*/ 216 w 217"/>
                    <a:gd name="T1" fmla="*/ 95 h 1380"/>
                    <a:gd name="T2" fmla="*/ 212 w 217"/>
                    <a:gd name="T3" fmla="*/ 74 h 1380"/>
                    <a:gd name="T4" fmla="*/ 204 w 217"/>
                    <a:gd name="T5" fmla="*/ 55 h 1380"/>
                    <a:gd name="T6" fmla="*/ 192 w 217"/>
                    <a:gd name="T7" fmla="*/ 38 h 1380"/>
                    <a:gd name="T8" fmla="*/ 178 w 217"/>
                    <a:gd name="T9" fmla="*/ 23 h 1380"/>
                    <a:gd name="T10" fmla="*/ 160 w 217"/>
                    <a:gd name="T11" fmla="*/ 12 h 1380"/>
                    <a:gd name="T12" fmla="*/ 141 w 217"/>
                    <a:gd name="T13" fmla="*/ 4 h 1380"/>
                    <a:gd name="T14" fmla="*/ 119 w 217"/>
                    <a:gd name="T15" fmla="*/ 0 h 1380"/>
                    <a:gd name="T16" fmla="*/ 97 w 217"/>
                    <a:gd name="T17" fmla="*/ 0 h 1380"/>
                    <a:gd name="T18" fmla="*/ 76 w 217"/>
                    <a:gd name="T19" fmla="*/ 4 h 1380"/>
                    <a:gd name="T20" fmla="*/ 56 w 217"/>
                    <a:gd name="T21" fmla="*/ 12 h 1380"/>
                    <a:gd name="T22" fmla="*/ 38 w 217"/>
                    <a:gd name="T23" fmla="*/ 23 h 1380"/>
                    <a:gd name="T24" fmla="*/ 24 w 217"/>
                    <a:gd name="T25" fmla="*/ 38 h 1380"/>
                    <a:gd name="T26" fmla="*/ 13 w 217"/>
                    <a:gd name="T27" fmla="*/ 55 h 1380"/>
                    <a:gd name="T28" fmla="*/ 5 w 217"/>
                    <a:gd name="T29" fmla="*/ 74 h 1380"/>
                    <a:gd name="T30" fmla="*/ 0 w 217"/>
                    <a:gd name="T31" fmla="*/ 95 h 1380"/>
                    <a:gd name="T32" fmla="*/ 0 w 217"/>
                    <a:gd name="T33" fmla="*/ 1272 h 1380"/>
                    <a:gd name="T34" fmla="*/ 1 w 217"/>
                    <a:gd name="T35" fmla="*/ 1293 h 1380"/>
                    <a:gd name="T36" fmla="*/ 8 w 217"/>
                    <a:gd name="T37" fmla="*/ 1314 h 1380"/>
                    <a:gd name="T38" fmla="*/ 17 w 217"/>
                    <a:gd name="T39" fmla="*/ 1332 h 1380"/>
                    <a:gd name="T40" fmla="*/ 31 w 217"/>
                    <a:gd name="T41" fmla="*/ 1349 h 1380"/>
                    <a:gd name="T42" fmla="*/ 48 w 217"/>
                    <a:gd name="T43" fmla="*/ 1361 h 1380"/>
                    <a:gd name="T44" fmla="*/ 65 w 217"/>
                    <a:gd name="T45" fmla="*/ 1371 h 1380"/>
                    <a:gd name="T46" fmla="*/ 86 w 217"/>
                    <a:gd name="T47" fmla="*/ 1378 h 1380"/>
                    <a:gd name="T48" fmla="*/ 108 w 217"/>
                    <a:gd name="T49" fmla="*/ 1380 h 1380"/>
                    <a:gd name="T50" fmla="*/ 130 w 217"/>
                    <a:gd name="T51" fmla="*/ 1378 h 1380"/>
                    <a:gd name="T52" fmla="*/ 151 w 217"/>
                    <a:gd name="T53" fmla="*/ 1371 h 1380"/>
                    <a:gd name="T54" fmla="*/ 170 w 217"/>
                    <a:gd name="T55" fmla="*/ 1361 h 1380"/>
                    <a:gd name="T56" fmla="*/ 185 w 217"/>
                    <a:gd name="T57" fmla="*/ 1349 h 1380"/>
                    <a:gd name="T58" fmla="*/ 199 w 217"/>
                    <a:gd name="T59" fmla="*/ 1332 h 1380"/>
                    <a:gd name="T60" fmla="*/ 208 w 217"/>
                    <a:gd name="T61" fmla="*/ 1314 h 1380"/>
                    <a:gd name="T62" fmla="*/ 215 w 217"/>
                    <a:gd name="T63" fmla="*/ 1293 h 1380"/>
                    <a:gd name="T64" fmla="*/ 217 w 217"/>
                    <a:gd name="T65" fmla="*/ 1272 h 1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7" h="1380">
                      <a:moveTo>
                        <a:pt x="217" y="106"/>
                      </a:moveTo>
                      <a:lnTo>
                        <a:pt x="216" y="95"/>
                      </a:lnTo>
                      <a:lnTo>
                        <a:pt x="215" y="84"/>
                      </a:lnTo>
                      <a:lnTo>
                        <a:pt x="212" y="74"/>
                      </a:lnTo>
                      <a:lnTo>
                        <a:pt x="208" y="65"/>
                      </a:lnTo>
                      <a:lnTo>
                        <a:pt x="204" y="55"/>
                      </a:lnTo>
                      <a:lnTo>
                        <a:pt x="199" y="46"/>
                      </a:lnTo>
                      <a:lnTo>
                        <a:pt x="192" y="38"/>
                      </a:lnTo>
                      <a:lnTo>
                        <a:pt x="185" y="30"/>
                      </a:lnTo>
                      <a:lnTo>
                        <a:pt x="178" y="23"/>
                      </a:lnTo>
                      <a:lnTo>
                        <a:pt x="170" y="17"/>
                      </a:lnTo>
                      <a:lnTo>
                        <a:pt x="160" y="12"/>
                      </a:lnTo>
                      <a:lnTo>
                        <a:pt x="151" y="8"/>
                      </a:lnTo>
                      <a:lnTo>
                        <a:pt x="141" y="4"/>
                      </a:lnTo>
                      <a:lnTo>
                        <a:pt x="130" y="1"/>
                      </a:lnTo>
                      <a:lnTo>
                        <a:pt x="119" y="0"/>
                      </a:lnTo>
                      <a:lnTo>
                        <a:pt x="108" y="0"/>
                      </a:lnTo>
                      <a:lnTo>
                        <a:pt x="97" y="0"/>
                      </a:lnTo>
                      <a:lnTo>
                        <a:pt x="86" y="1"/>
                      </a:lnTo>
                      <a:lnTo>
                        <a:pt x="76" y="4"/>
                      </a:lnTo>
                      <a:lnTo>
                        <a:pt x="65" y="8"/>
                      </a:lnTo>
                      <a:lnTo>
                        <a:pt x="56" y="12"/>
                      </a:lnTo>
                      <a:lnTo>
                        <a:pt x="48" y="17"/>
                      </a:lnTo>
                      <a:lnTo>
                        <a:pt x="38" y="23"/>
                      </a:lnTo>
                      <a:lnTo>
                        <a:pt x="31" y="30"/>
                      </a:lnTo>
                      <a:lnTo>
                        <a:pt x="24" y="38"/>
                      </a:lnTo>
                      <a:lnTo>
                        <a:pt x="17" y="46"/>
                      </a:lnTo>
                      <a:lnTo>
                        <a:pt x="13" y="55"/>
                      </a:lnTo>
                      <a:lnTo>
                        <a:pt x="8" y="65"/>
                      </a:lnTo>
                      <a:lnTo>
                        <a:pt x="5" y="74"/>
                      </a:lnTo>
                      <a:lnTo>
                        <a:pt x="1" y="84"/>
                      </a:lnTo>
                      <a:lnTo>
                        <a:pt x="0" y="95"/>
                      </a:lnTo>
                      <a:lnTo>
                        <a:pt x="0" y="106"/>
                      </a:lnTo>
                      <a:lnTo>
                        <a:pt x="0" y="1272"/>
                      </a:lnTo>
                      <a:lnTo>
                        <a:pt x="0" y="1283"/>
                      </a:lnTo>
                      <a:lnTo>
                        <a:pt x="1" y="1293"/>
                      </a:lnTo>
                      <a:lnTo>
                        <a:pt x="5" y="1303"/>
                      </a:lnTo>
                      <a:lnTo>
                        <a:pt x="8" y="1314"/>
                      </a:lnTo>
                      <a:lnTo>
                        <a:pt x="13" y="1323"/>
                      </a:lnTo>
                      <a:lnTo>
                        <a:pt x="17" y="1332"/>
                      </a:lnTo>
                      <a:lnTo>
                        <a:pt x="24" y="1341"/>
                      </a:lnTo>
                      <a:lnTo>
                        <a:pt x="31" y="1349"/>
                      </a:lnTo>
                      <a:lnTo>
                        <a:pt x="38" y="1355"/>
                      </a:lnTo>
                      <a:lnTo>
                        <a:pt x="48" y="1361"/>
                      </a:lnTo>
                      <a:lnTo>
                        <a:pt x="56" y="1366"/>
                      </a:lnTo>
                      <a:lnTo>
                        <a:pt x="65" y="1371"/>
                      </a:lnTo>
                      <a:lnTo>
                        <a:pt x="76" y="1374"/>
                      </a:lnTo>
                      <a:lnTo>
                        <a:pt x="86" y="1378"/>
                      </a:lnTo>
                      <a:lnTo>
                        <a:pt x="97" y="1379"/>
                      </a:lnTo>
                      <a:lnTo>
                        <a:pt x="108" y="1380"/>
                      </a:lnTo>
                      <a:lnTo>
                        <a:pt x="119" y="1379"/>
                      </a:lnTo>
                      <a:lnTo>
                        <a:pt x="130" y="1378"/>
                      </a:lnTo>
                      <a:lnTo>
                        <a:pt x="141" y="1374"/>
                      </a:lnTo>
                      <a:lnTo>
                        <a:pt x="151" y="1371"/>
                      </a:lnTo>
                      <a:lnTo>
                        <a:pt x="160" y="1366"/>
                      </a:lnTo>
                      <a:lnTo>
                        <a:pt x="170" y="1361"/>
                      </a:lnTo>
                      <a:lnTo>
                        <a:pt x="178" y="1355"/>
                      </a:lnTo>
                      <a:lnTo>
                        <a:pt x="185" y="1349"/>
                      </a:lnTo>
                      <a:lnTo>
                        <a:pt x="192" y="1341"/>
                      </a:lnTo>
                      <a:lnTo>
                        <a:pt x="199" y="1332"/>
                      </a:lnTo>
                      <a:lnTo>
                        <a:pt x="204" y="1323"/>
                      </a:lnTo>
                      <a:lnTo>
                        <a:pt x="208" y="1314"/>
                      </a:lnTo>
                      <a:lnTo>
                        <a:pt x="212" y="1303"/>
                      </a:lnTo>
                      <a:lnTo>
                        <a:pt x="215" y="1293"/>
                      </a:lnTo>
                      <a:lnTo>
                        <a:pt x="216" y="1283"/>
                      </a:lnTo>
                      <a:lnTo>
                        <a:pt x="217" y="1272"/>
                      </a:lnTo>
                      <a:lnTo>
                        <a:pt x="217" y="106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72" name="Freeform 52">
                  <a:extLst>
                    <a:ext uri="{FF2B5EF4-FFF2-40B4-BE49-F238E27FC236}">
                      <a16:creationId xmlns:a16="http://schemas.microsoft.com/office/drawing/2014/main" id="{EB247B83-C87A-48C5-B2B3-F77058979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8" y="1573"/>
                  <a:ext cx="531" cy="590"/>
                </a:xfrm>
                <a:custGeom>
                  <a:avLst/>
                  <a:gdLst>
                    <a:gd name="T0" fmla="*/ 1850 w 2120"/>
                    <a:gd name="T1" fmla="*/ 2361 h 2361"/>
                    <a:gd name="T2" fmla="*/ 2120 w 2120"/>
                    <a:gd name="T3" fmla="*/ 2191 h 2361"/>
                    <a:gd name="T4" fmla="*/ 1059 w 2120"/>
                    <a:gd name="T5" fmla="*/ 504 h 2361"/>
                    <a:gd name="T6" fmla="*/ 1054 w 2120"/>
                    <a:gd name="T7" fmla="*/ 497 h 2361"/>
                    <a:gd name="T8" fmla="*/ 1044 w 2120"/>
                    <a:gd name="T9" fmla="*/ 480 h 2361"/>
                    <a:gd name="T10" fmla="*/ 1024 w 2120"/>
                    <a:gd name="T11" fmla="*/ 453 h 2361"/>
                    <a:gd name="T12" fmla="*/ 997 w 2120"/>
                    <a:gd name="T13" fmla="*/ 420 h 2361"/>
                    <a:gd name="T14" fmla="*/ 962 w 2120"/>
                    <a:gd name="T15" fmla="*/ 379 h 2361"/>
                    <a:gd name="T16" fmla="*/ 919 w 2120"/>
                    <a:gd name="T17" fmla="*/ 334 h 2361"/>
                    <a:gd name="T18" fmla="*/ 868 w 2120"/>
                    <a:gd name="T19" fmla="*/ 286 h 2361"/>
                    <a:gd name="T20" fmla="*/ 808 w 2120"/>
                    <a:gd name="T21" fmla="*/ 238 h 2361"/>
                    <a:gd name="T22" fmla="*/ 739 w 2120"/>
                    <a:gd name="T23" fmla="*/ 189 h 2361"/>
                    <a:gd name="T24" fmla="*/ 661 w 2120"/>
                    <a:gd name="T25" fmla="*/ 142 h 2361"/>
                    <a:gd name="T26" fmla="*/ 574 w 2120"/>
                    <a:gd name="T27" fmla="*/ 99 h 2361"/>
                    <a:gd name="T28" fmla="*/ 479 w 2120"/>
                    <a:gd name="T29" fmla="*/ 62 h 2361"/>
                    <a:gd name="T30" fmla="*/ 373 w 2120"/>
                    <a:gd name="T31" fmla="*/ 32 h 2361"/>
                    <a:gd name="T32" fmla="*/ 258 w 2120"/>
                    <a:gd name="T33" fmla="*/ 11 h 2361"/>
                    <a:gd name="T34" fmla="*/ 133 w 2120"/>
                    <a:gd name="T35" fmla="*/ 0 h 2361"/>
                    <a:gd name="T36" fmla="*/ 0 w 2120"/>
                    <a:gd name="T37" fmla="*/ 2 h 2361"/>
                    <a:gd name="T38" fmla="*/ 4 w 2120"/>
                    <a:gd name="T39" fmla="*/ 2 h 2361"/>
                    <a:gd name="T40" fmla="*/ 17 w 2120"/>
                    <a:gd name="T41" fmla="*/ 6 h 2361"/>
                    <a:gd name="T42" fmla="*/ 39 w 2120"/>
                    <a:gd name="T43" fmla="*/ 12 h 2361"/>
                    <a:gd name="T44" fmla="*/ 69 w 2120"/>
                    <a:gd name="T45" fmla="*/ 22 h 2361"/>
                    <a:gd name="T46" fmla="*/ 107 w 2120"/>
                    <a:gd name="T47" fmla="*/ 36 h 2361"/>
                    <a:gd name="T48" fmla="*/ 150 w 2120"/>
                    <a:gd name="T49" fmla="*/ 55 h 2361"/>
                    <a:gd name="T50" fmla="*/ 198 w 2120"/>
                    <a:gd name="T51" fmla="*/ 81 h 2361"/>
                    <a:gd name="T52" fmla="*/ 253 w 2120"/>
                    <a:gd name="T53" fmla="*/ 112 h 2361"/>
                    <a:gd name="T54" fmla="*/ 312 w 2120"/>
                    <a:gd name="T55" fmla="*/ 151 h 2361"/>
                    <a:gd name="T56" fmla="*/ 375 w 2120"/>
                    <a:gd name="T57" fmla="*/ 197 h 2361"/>
                    <a:gd name="T58" fmla="*/ 441 w 2120"/>
                    <a:gd name="T59" fmla="*/ 251 h 2361"/>
                    <a:gd name="T60" fmla="*/ 510 w 2120"/>
                    <a:gd name="T61" fmla="*/ 315 h 2361"/>
                    <a:gd name="T62" fmla="*/ 580 w 2120"/>
                    <a:gd name="T63" fmla="*/ 388 h 2361"/>
                    <a:gd name="T64" fmla="*/ 652 w 2120"/>
                    <a:gd name="T65" fmla="*/ 473 h 2361"/>
                    <a:gd name="T66" fmla="*/ 725 w 2120"/>
                    <a:gd name="T67" fmla="*/ 567 h 2361"/>
                    <a:gd name="T68" fmla="*/ 798 w 2120"/>
                    <a:gd name="T69" fmla="*/ 675 h 2361"/>
                    <a:gd name="T70" fmla="*/ 1850 w 2120"/>
                    <a:gd name="T71" fmla="*/ 2361 h 23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120" h="2361">
                      <a:moveTo>
                        <a:pt x="1850" y="2361"/>
                      </a:moveTo>
                      <a:lnTo>
                        <a:pt x="2120" y="2191"/>
                      </a:lnTo>
                      <a:lnTo>
                        <a:pt x="1059" y="504"/>
                      </a:lnTo>
                      <a:lnTo>
                        <a:pt x="1054" y="497"/>
                      </a:lnTo>
                      <a:lnTo>
                        <a:pt x="1044" y="480"/>
                      </a:lnTo>
                      <a:lnTo>
                        <a:pt x="1024" y="453"/>
                      </a:lnTo>
                      <a:lnTo>
                        <a:pt x="997" y="420"/>
                      </a:lnTo>
                      <a:lnTo>
                        <a:pt x="962" y="379"/>
                      </a:lnTo>
                      <a:lnTo>
                        <a:pt x="919" y="334"/>
                      </a:lnTo>
                      <a:lnTo>
                        <a:pt x="868" y="286"/>
                      </a:lnTo>
                      <a:lnTo>
                        <a:pt x="808" y="238"/>
                      </a:lnTo>
                      <a:lnTo>
                        <a:pt x="739" y="189"/>
                      </a:lnTo>
                      <a:lnTo>
                        <a:pt x="661" y="142"/>
                      </a:lnTo>
                      <a:lnTo>
                        <a:pt x="574" y="99"/>
                      </a:lnTo>
                      <a:lnTo>
                        <a:pt x="479" y="62"/>
                      </a:lnTo>
                      <a:lnTo>
                        <a:pt x="373" y="32"/>
                      </a:lnTo>
                      <a:lnTo>
                        <a:pt x="258" y="11"/>
                      </a:lnTo>
                      <a:lnTo>
                        <a:pt x="133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17" y="6"/>
                      </a:lnTo>
                      <a:lnTo>
                        <a:pt x="39" y="12"/>
                      </a:lnTo>
                      <a:lnTo>
                        <a:pt x="69" y="22"/>
                      </a:lnTo>
                      <a:lnTo>
                        <a:pt x="107" y="36"/>
                      </a:lnTo>
                      <a:lnTo>
                        <a:pt x="150" y="55"/>
                      </a:lnTo>
                      <a:lnTo>
                        <a:pt x="198" y="81"/>
                      </a:lnTo>
                      <a:lnTo>
                        <a:pt x="253" y="112"/>
                      </a:lnTo>
                      <a:lnTo>
                        <a:pt x="312" y="151"/>
                      </a:lnTo>
                      <a:lnTo>
                        <a:pt x="375" y="197"/>
                      </a:lnTo>
                      <a:lnTo>
                        <a:pt x="441" y="251"/>
                      </a:lnTo>
                      <a:lnTo>
                        <a:pt x="510" y="315"/>
                      </a:lnTo>
                      <a:lnTo>
                        <a:pt x="580" y="388"/>
                      </a:lnTo>
                      <a:lnTo>
                        <a:pt x="652" y="473"/>
                      </a:lnTo>
                      <a:lnTo>
                        <a:pt x="725" y="567"/>
                      </a:lnTo>
                      <a:lnTo>
                        <a:pt x="798" y="675"/>
                      </a:lnTo>
                      <a:lnTo>
                        <a:pt x="1850" y="2361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73" name="Freeform 53">
                  <a:extLst>
                    <a:ext uri="{FF2B5EF4-FFF2-40B4-BE49-F238E27FC236}">
                      <a16:creationId xmlns:a16="http://schemas.microsoft.com/office/drawing/2014/main" id="{4389D680-F479-4E65-A770-BC9B20A5D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700"/>
                  <a:ext cx="78" cy="328"/>
                </a:xfrm>
                <a:custGeom>
                  <a:avLst/>
                  <a:gdLst>
                    <a:gd name="T0" fmla="*/ 310 w 311"/>
                    <a:gd name="T1" fmla="*/ 139 h 1312"/>
                    <a:gd name="T2" fmla="*/ 303 w 311"/>
                    <a:gd name="T3" fmla="*/ 109 h 1312"/>
                    <a:gd name="T4" fmla="*/ 291 w 311"/>
                    <a:gd name="T5" fmla="*/ 81 h 1312"/>
                    <a:gd name="T6" fmla="*/ 275 w 311"/>
                    <a:gd name="T7" fmla="*/ 56 h 1312"/>
                    <a:gd name="T8" fmla="*/ 253 w 311"/>
                    <a:gd name="T9" fmla="*/ 35 h 1312"/>
                    <a:gd name="T10" fmla="*/ 229 w 311"/>
                    <a:gd name="T11" fmla="*/ 19 h 1312"/>
                    <a:gd name="T12" fmla="*/ 201 w 311"/>
                    <a:gd name="T13" fmla="*/ 7 h 1312"/>
                    <a:gd name="T14" fmla="*/ 170 w 311"/>
                    <a:gd name="T15" fmla="*/ 0 h 1312"/>
                    <a:gd name="T16" fmla="*/ 139 w 311"/>
                    <a:gd name="T17" fmla="*/ 0 h 1312"/>
                    <a:gd name="T18" fmla="*/ 109 w 311"/>
                    <a:gd name="T19" fmla="*/ 7 h 1312"/>
                    <a:gd name="T20" fmla="*/ 81 w 311"/>
                    <a:gd name="T21" fmla="*/ 19 h 1312"/>
                    <a:gd name="T22" fmla="*/ 55 w 311"/>
                    <a:gd name="T23" fmla="*/ 35 h 1312"/>
                    <a:gd name="T24" fmla="*/ 34 w 311"/>
                    <a:gd name="T25" fmla="*/ 56 h 1312"/>
                    <a:gd name="T26" fmla="*/ 18 w 311"/>
                    <a:gd name="T27" fmla="*/ 81 h 1312"/>
                    <a:gd name="T28" fmla="*/ 7 w 311"/>
                    <a:gd name="T29" fmla="*/ 109 h 1312"/>
                    <a:gd name="T30" fmla="*/ 0 w 311"/>
                    <a:gd name="T31" fmla="*/ 139 h 1312"/>
                    <a:gd name="T32" fmla="*/ 0 w 311"/>
                    <a:gd name="T33" fmla="*/ 1155 h 1312"/>
                    <a:gd name="T34" fmla="*/ 2 w 311"/>
                    <a:gd name="T35" fmla="*/ 1187 h 1312"/>
                    <a:gd name="T36" fmla="*/ 11 w 311"/>
                    <a:gd name="T37" fmla="*/ 1216 h 1312"/>
                    <a:gd name="T38" fmla="*/ 25 w 311"/>
                    <a:gd name="T39" fmla="*/ 1242 h 1312"/>
                    <a:gd name="T40" fmla="*/ 45 w 311"/>
                    <a:gd name="T41" fmla="*/ 1266 h 1312"/>
                    <a:gd name="T42" fmla="*/ 68 w 311"/>
                    <a:gd name="T43" fmla="*/ 1284 h 1312"/>
                    <a:gd name="T44" fmla="*/ 94 w 311"/>
                    <a:gd name="T45" fmla="*/ 1299 h 1312"/>
                    <a:gd name="T46" fmla="*/ 123 w 311"/>
                    <a:gd name="T47" fmla="*/ 1308 h 1312"/>
                    <a:gd name="T48" fmla="*/ 155 w 311"/>
                    <a:gd name="T49" fmla="*/ 1312 h 1312"/>
                    <a:gd name="T50" fmla="*/ 186 w 311"/>
                    <a:gd name="T51" fmla="*/ 1308 h 1312"/>
                    <a:gd name="T52" fmla="*/ 215 w 311"/>
                    <a:gd name="T53" fmla="*/ 1299 h 1312"/>
                    <a:gd name="T54" fmla="*/ 241 w 311"/>
                    <a:gd name="T55" fmla="*/ 1284 h 1312"/>
                    <a:gd name="T56" fmla="*/ 265 w 311"/>
                    <a:gd name="T57" fmla="*/ 1266 h 1312"/>
                    <a:gd name="T58" fmla="*/ 283 w 311"/>
                    <a:gd name="T59" fmla="*/ 1242 h 1312"/>
                    <a:gd name="T60" fmla="*/ 298 w 311"/>
                    <a:gd name="T61" fmla="*/ 1216 h 1312"/>
                    <a:gd name="T62" fmla="*/ 308 w 311"/>
                    <a:gd name="T63" fmla="*/ 1187 h 1312"/>
                    <a:gd name="T64" fmla="*/ 311 w 311"/>
                    <a:gd name="T65" fmla="*/ 1155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1" h="1312">
                      <a:moveTo>
                        <a:pt x="311" y="155"/>
                      </a:moveTo>
                      <a:lnTo>
                        <a:pt x="310" y="139"/>
                      </a:lnTo>
                      <a:lnTo>
                        <a:pt x="308" y="123"/>
                      </a:lnTo>
                      <a:lnTo>
                        <a:pt x="303" y="109"/>
                      </a:lnTo>
                      <a:lnTo>
                        <a:pt x="298" y="94"/>
                      </a:lnTo>
                      <a:lnTo>
                        <a:pt x="291" y="81"/>
                      </a:lnTo>
                      <a:lnTo>
                        <a:pt x="283" y="68"/>
                      </a:lnTo>
                      <a:lnTo>
                        <a:pt x="275" y="56"/>
                      </a:lnTo>
                      <a:lnTo>
                        <a:pt x="265" y="45"/>
                      </a:lnTo>
                      <a:lnTo>
                        <a:pt x="253" y="35"/>
                      </a:lnTo>
                      <a:lnTo>
                        <a:pt x="241" y="25"/>
                      </a:lnTo>
                      <a:lnTo>
                        <a:pt x="229" y="19"/>
                      </a:lnTo>
                      <a:lnTo>
                        <a:pt x="215" y="12"/>
                      </a:lnTo>
                      <a:lnTo>
                        <a:pt x="201" y="7"/>
                      </a:lnTo>
                      <a:lnTo>
                        <a:pt x="186" y="2"/>
                      </a:lnTo>
                      <a:lnTo>
                        <a:pt x="170" y="0"/>
                      </a:lnTo>
                      <a:lnTo>
                        <a:pt x="155" y="0"/>
                      </a:lnTo>
                      <a:lnTo>
                        <a:pt x="139" y="0"/>
                      </a:lnTo>
                      <a:lnTo>
                        <a:pt x="123" y="2"/>
                      </a:lnTo>
                      <a:lnTo>
                        <a:pt x="109" y="7"/>
                      </a:lnTo>
                      <a:lnTo>
                        <a:pt x="94" y="12"/>
                      </a:lnTo>
                      <a:lnTo>
                        <a:pt x="81" y="19"/>
                      </a:lnTo>
                      <a:lnTo>
                        <a:pt x="68" y="25"/>
                      </a:lnTo>
                      <a:lnTo>
                        <a:pt x="55" y="35"/>
                      </a:lnTo>
                      <a:lnTo>
                        <a:pt x="45" y="45"/>
                      </a:lnTo>
                      <a:lnTo>
                        <a:pt x="34" y="56"/>
                      </a:lnTo>
                      <a:lnTo>
                        <a:pt x="25" y="68"/>
                      </a:lnTo>
                      <a:lnTo>
                        <a:pt x="18" y="81"/>
                      </a:lnTo>
                      <a:lnTo>
                        <a:pt x="11" y="94"/>
                      </a:lnTo>
                      <a:lnTo>
                        <a:pt x="7" y="109"/>
                      </a:lnTo>
                      <a:lnTo>
                        <a:pt x="2" y="123"/>
                      </a:lnTo>
                      <a:lnTo>
                        <a:pt x="0" y="139"/>
                      </a:lnTo>
                      <a:lnTo>
                        <a:pt x="0" y="155"/>
                      </a:lnTo>
                      <a:lnTo>
                        <a:pt x="0" y="1155"/>
                      </a:lnTo>
                      <a:lnTo>
                        <a:pt x="0" y="1170"/>
                      </a:lnTo>
                      <a:lnTo>
                        <a:pt x="2" y="1187"/>
                      </a:lnTo>
                      <a:lnTo>
                        <a:pt x="7" y="1201"/>
                      </a:lnTo>
                      <a:lnTo>
                        <a:pt x="11" y="1216"/>
                      </a:lnTo>
                      <a:lnTo>
                        <a:pt x="18" y="1230"/>
                      </a:lnTo>
                      <a:lnTo>
                        <a:pt x="25" y="1242"/>
                      </a:lnTo>
                      <a:lnTo>
                        <a:pt x="34" y="1254"/>
                      </a:lnTo>
                      <a:lnTo>
                        <a:pt x="45" y="1266"/>
                      </a:lnTo>
                      <a:lnTo>
                        <a:pt x="55" y="1275"/>
                      </a:lnTo>
                      <a:lnTo>
                        <a:pt x="68" y="1284"/>
                      </a:lnTo>
                      <a:lnTo>
                        <a:pt x="81" y="1292"/>
                      </a:lnTo>
                      <a:lnTo>
                        <a:pt x="94" y="1299"/>
                      </a:lnTo>
                      <a:lnTo>
                        <a:pt x="109" y="1304"/>
                      </a:lnTo>
                      <a:lnTo>
                        <a:pt x="123" y="1308"/>
                      </a:lnTo>
                      <a:lnTo>
                        <a:pt x="139" y="1311"/>
                      </a:lnTo>
                      <a:lnTo>
                        <a:pt x="155" y="1312"/>
                      </a:lnTo>
                      <a:lnTo>
                        <a:pt x="170" y="1311"/>
                      </a:lnTo>
                      <a:lnTo>
                        <a:pt x="186" y="1308"/>
                      </a:lnTo>
                      <a:lnTo>
                        <a:pt x="201" y="1304"/>
                      </a:lnTo>
                      <a:lnTo>
                        <a:pt x="215" y="1299"/>
                      </a:lnTo>
                      <a:lnTo>
                        <a:pt x="229" y="1292"/>
                      </a:lnTo>
                      <a:lnTo>
                        <a:pt x="241" y="1284"/>
                      </a:lnTo>
                      <a:lnTo>
                        <a:pt x="253" y="1275"/>
                      </a:lnTo>
                      <a:lnTo>
                        <a:pt x="265" y="1266"/>
                      </a:lnTo>
                      <a:lnTo>
                        <a:pt x="275" y="1254"/>
                      </a:lnTo>
                      <a:lnTo>
                        <a:pt x="283" y="1242"/>
                      </a:lnTo>
                      <a:lnTo>
                        <a:pt x="291" y="1230"/>
                      </a:lnTo>
                      <a:lnTo>
                        <a:pt x="298" y="1216"/>
                      </a:lnTo>
                      <a:lnTo>
                        <a:pt x="303" y="1201"/>
                      </a:lnTo>
                      <a:lnTo>
                        <a:pt x="308" y="1187"/>
                      </a:lnTo>
                      <a:lnTo>
                        <a:pt x="310" y="1170"/>
                      </a:lnTo>
                      <a:lnTo>
                        <a:pt x="311" y="1155"/>
                      </a:lnTo>
                      <a:lnTo>
                        <a:pt x="311" y="155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74" name="Freeform 54">
                  <a:extLst>
                    <a:ext uri="{FF2B5EF4-FFF2-40B4-BE49-F238E27FC236}">
                      <a16:creationId xmlns:a16="http://schemas.microsoft.com/office/drawing/2014/main" id="{D449F6BD-CA8A-420E-A9D8-CA8F1C172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9" y="1815"/>
                  <a:ext cx="77" cy="224"/>
                </a:xfrm>
                <a:custGeom>
                  <a:avLst/>
                  <a:gdLst>
                    <a:gd name="T0" fmla="*/ 0 w 311"/>
                    <a:gd name="T1" fmla="*/ 878 h 897"/>
                    <a:gd name="T2" fmla="*/ 6 w 311"/>
                    <a:gd name="T3" fmla="*/ 848 h 897"/>
                    <a:gd name="T4" fmla="*/ 18 w 311"/>
                    <a:gd name="T5" fmla="*/ 820 h 897"/>
                    <a:gd name="T6" fmla="*/ 35 w 311"/>
                    <a:gd name="T7" fmla="*/ 795 h 897"/>
                    <a:gd name="T8" fmla="*/ 56 w 311"/>
                    <a:gd name="T9" fmla="*/ 774 h 897"/>
                    <a:gd name="T10" fmla="*/ 81 w 311"/>
                    <a:gd name="T11" fmla="*/ 758 h 897"/>
                    <a:gd name="T12" fmla="*/ 108 w 311"/>
                    <a:gd name="T13" fmla="*/ 746 h 897"/>
                    <a:gd name="T14" fmla="*/ 139 w 311"/>
                    <a:gd name="T15" fmla="*/ 739 h 897"/>
                    <a:gd name="T16" fmla="*/ 170 w 311"/>
                    <a:gd name="T17" fmla="*/ 739 h 897"/>
                    <a:gd name="T18" fmla="*/ 200 w 311"/>
                    <a:gd name="T19" fmla="*/ 746 h 897"/>
                    <a:gd name="T20" fmla="*/ 228 w 311"/>
                    <a:gd name="T21" fmla="*/ 758 h 897"/>
                    <a:gd name="T22" fmla="*/ 253 w 311"/>
                    <a:gd name="T23" fmla="*/ 775 h 897"/>
                    <a:gd name="T24" fmla="*/ 274 w 311"/>
                    <a:gd name="T25" fmla="*/ 796 h 897"/>
                    <a:gd name="T26" fmla="*/ 291 w 311"/>
                    <a:gd name="T27" fmla="*/ 821 h 897"/>
                    <a:gd name="T28" fmla="*/ 303 w 311"/>
                    <a:gd name="T29" fmla="*/ 849 h 897"/>
                    <a:gd name="T30" fmla="*/ 308 w 311"/>
                    <a:gd name="T31" fmla="*/ 881 h 897"/>
                    <a:gd name="T32" fmla="*/ 311 w 311"/>
                    <a:gd name="T33" fmla="*/ 127 h 897"/>
                    <a:gd name="T34" fmla="*/ 310 w 311"/>
                    <a:gd name="T35" fmla="*/ 138 h 897"/>
                    <a:gd name="T36" fmla="*/ 303 w 311"/>
                    <a:gd name="T37" fmla="*/ 108 h 897"/>
                    <a:gd name="T38" fmla="*/ 291 w 311"/>
                    <a:gd name="T39" fmla="*/ 80 h 897"/>
                    <a:gd name="T40" fmla="*/ 275 w 311"/>
                    <a:gd name="T41" fmla="*/ 56 h 897"/>
                    <a:gd name="T42" fmla="*/ 254 w 311"/>
                    <a:gd name="T43" fmla="*/ 35 h 897"/>
                    <a:gd name="T44" fmla="*/ 228 w 311"/>
                    <a:gd name="T45" fmla="*/ 19 h 897"/>
                    <a:gd name="T46" fmla="*/ 200 w 311"/>
                    <a:gd name="T47" fmla="*/ 7 h 897"/>
                    <a:gd name="T48" fmla="*/ 170 w 311"/>
                    <a:gd name="T49" fmla="*/ 0 h 897"/>
                    <a:gd name="T50" fmla="*/ 139 w 311"/>
                    <a:gd name="T51" fmla="*/ 0 h 897"/>
                    <a:gd name="T52" fmla="*/ 108 w 311"/>
                    <a:gd name="T53" fmla="*/ 7 h 897"/>
                    <a:gd name="T54" fmla="*/ 81 w 311"/>
                    <a:gd name="T55" fmla="*/ 19 h 897"/>
                    <a:gd name="T56" fmla="*/ 56 w 311"/>
                    <a:gd name="T57" fmla="*/ 35 h 897"/>
                    <a:gd name="T58" fmla="*/ 35 w 311"/>
                    <a:gd name="T59" fmla="*/ 56 h 897"/>
                    <a:gd name="T60" fmla="*/ 18 w 311"/>
                    <a:gd name="T61" fmla="*/ 80 h 897"/>
                    <a:gd name="T62" fmla="*/ 6 w 311"/>
                    <a:gd name="T63" fmla="*/ 108 h 897"/>
                    <a:gd name="T64" fmla="*/ 0 w 311"/>
                    <a:gd name="T65" fmla="*/ 138 h 897"/>
                    <a:gd name="T66" fmla="*/ 0 w 311"/>
                    <a:gd name="T67" fmla="*/ 127 h 8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11" h="897">
                      <a:moveTo>
                        <a:pt x="0" y="895"/>
                      </a:moveTo>
                      <a:lnTo>
                        <a:pt x="0" y="878"/>
                      </a:lnTo>
                      <a:lnTo>
                        <a:pt x="3" y="862"/>
                      </a:lnTo>
                      <a:lnTo>
                        <a:pt x="6" y="848"/>
                      </a:lnTo>
                      <a:lnTo>
                        <a:pt x="12" y="833"/>
                      </a:lnTo>
                      <a:lnTo>
                        <a:pt x="18" y="820"/>
                      </a:lnTo>
                      <a:lnTo>
                        <a:pt x="26" y="808"/>
                      </a:lnTo>
                      <a:lnTo>
                        <a:pt x="35" y="795"/>
                      </a:lnTo>
                      <a:lnTo>
                        <a:pt x="45" y="784"/>
                      </a:lnTo>
                      <a:lnTo>
                        <a:pt x="56" y="774"/>
                      </a:lnTo>
                      <a:lnTo>
                        <a:pt x="68" y="765"/>
                      </a:lnTo>
                      <a:lnTo>
                        <a:pt x="81" y="758"/>
                      </a:lnTo>
                      <a:lnTo>
                        <a:pt x="94" y="751"/>
                      </a:lnTo>
                      <a:lnTo>
                        <a:pt x="108" y="746"/>
                      </a:lnTo>
                      <a:lnTo>
                        <a:pt x="124" y="741"/>
                      </a:lnTo>
                      <a:lnTo>
                        <a:pt x="139" y="739"/>
                      </a:lnTo>
                      <a:lnTo>
                        <a:pt x="155" y="739"/>
                      </a:lnTo>
                      <a:lnTo>
                        <a:pt x="170" y="739"/>
                      </a:lnTo>
                      <a:lnTo>
                        <a:pt x="185" y="741"/>
                      </a:lnTo>
                      <a:lnTo>
                        <a:pt x="200" y="746"/>
                      </a:lnTo>
                      <a:lnTo>
                        <a:pt x="215" y="751"/>
                      </a:lnTo>
                      <a:lnTo>
                        <a:pt x="228" y="758"/>
                      </a:lnTo>
                      <a:lnTo>
                        <a:pt x="241" y="766"/>
                      </a:lnTo>
                      <a:lnTo>
                        <a:pt x="253" y="775"/>
                      </a:lnTo>
                      <a:lnTo>
                        <a:pt x="264" y="785"/>
                      </a:lnTo>
                      <a:lnTo>
                        <a:pt x="274" y="796"/>
                      </a:lnTo>
                      <a:lnTo>
                        <a:pt x="283" y="809"/>
                      </a:lnTo>
                      <a:lnTo>
                        <a:pt x="291" y="821"/>
                      </a:lnTo>
                      <a:lnTo>
                        <a:pt x="297" y="835"/>
                      </a:lnTo>
                      <a:lnTo>
                        <a:pt x="303" y="849"/>
                      </a:lnTo>
                      <a:lnTo>
                        <a:pt x="306" y="864"/>
                      </a:lnTo>
                      <a:lnTo>
                        <a:pt x="308" y="881"/>
                      </a:lnTo>
                      <a:lnTo>
                        <a:pt x="310" y="897"/>
                      </a:lnTo>
                      <a:lnTo>
                        <a:pt x="311" y="127"/>
                      </a:lnTo>
                      <a:lnTo>
                        <a:pt x="311" y="154"/>
                      </a:lnTo>
                      <a:lnTo>
                        <a:pt x="310" y="138"/>
                      </a:lnTo>
                      <a:lnTo>
                        <a:pt x="307" y="123"/>
                      </a:lnTo>
                      <a:lnTo>
                        <a:pt x="303" y="108"/>
                      </a:lnTo>
                      <a:lnTo>
                        <a:pt x="298" y="94"/>
                      </a:lnTo>
                      <a:lnTo>
                        <a:pt x="291" y="80"/>
                      </a:lnTo>
                      <a:lnTo>
                        <a:pt x="284" y="67"/>
                      </a:lnTo>
                      <a:lnTo>
                        <a:pt x="275" y="56"/>
                      </a:lnTo>
                      <a:lnTo>
                        <a:pt x="264" y="45"/>
                      </a:lnTo>
                      <a:lnTo>
                        <a:pt x="254" y="35"/>
                      </a:lnTo>
                      <a:lnTo>
                        <a:pt x="241" y="26"/>
                      </a:lnTo>
                      <a:lnTo>
                        <a:pt x="228" y="19"/>
                      </a:lnTo>
                      <a:lnTo>
                        <a:pt x="215" y="12"/>
                      </a:lnTo>
                      <a:lnTo>
                        <a:pt x="200" y="7"/>
                      </a:lnTo>
                      <a:lnTo>
                        <a:pt x="186" y="2"/>
                      </a:lnTo>
                      <a:lnTo>
                        <a:pt x="170" y="0"/>
                      </a:lnTo>
                      <a:lnTo>
                        <a:pt x="155" y="0"/>
                      </a:lnTo>
                      <a:lnTo>
                        <a:pt x="139" y="0"/>
                      </a:lnTo>
                      <a:lnTo>
                        <a:pt x="124" y="2"/>
                      </a:lnTo>
                      <a:lnTo>
                        <a:pt x="108" y="7"/>
                      </a:lnTo>
                      <a:lnTo>
                        <a:pt x="94" y="12"/>
                      </a:lnTo>
                      <a:lnTo>
                        <a:pt x="81" y="19"/>
                      </a:lnTo>
                      <a:lnTo>
                        <a:pt x="68" y="26"/>
                      </a:lnTo>
                      <a:lnTo>
                        <a:pt x="56" y="35"/>
                      </a:lnTo>
                      <a:lnTo>
                        <a:pt x="45" y="45"/>
                      </a:lnTo>
                      <a:lnTo>
                        <a:pt x="35" y="56"/>
                      </a:lnTo>
                      <a:lnTo>
                        <a:pt x="26" y="67"/>
                      </a:lnTo>
                      <a:lnTo>
                        <a:pt x="18" y="80"/>
                      </a:lnTo>
                      <a:lnTo>
                        <a:pt x="12" y="94"/>
                      </a:lnTo>
                      <a:lnTo>
                        <a:pt x="6" y="108"/>
                      </a:lnTo>
                      <a:lnTo>
                        <a:pt x="3" y="123"/>
                      </a:lnTo>
                      <a:lnTo>
                        <a:pt x="0" y="138"/>
                      </a:lnTo>
                      <a:lnTo>
                        <a:pt x="0" y="154"/>
                      </a:lnTo>
                      <a:lnTo>
                        <a:pt x="0" y="127"/>
                      </a:lnTo>
                      <a:lnTo>
                        <a:pt x="0" y="895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75" name="Freeform 55">
                  <a:extLst>
                    <a:ext uri="{FF2B5EF4-FFF2-40B4-BE49-F238E27FC236}">
                      <a16:creationId xmlns:a16="http://schemas.microsoft.com/office/drawing/2014/main" id="{4BBC5BA3-0224-4C13-86BA-C0B209A739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6" y="1584"/>
                  <a:ext cx="96" cy="300"/>
                </a:xfrm>
                <a:custGeom>
                  <a:avLst/>
                  <a:gdLst>
                    <a:gd name="T0" fmla="*/ 0 w 384"/>
                    <a:gd name="T1" fmla="*/ 1178 h 1200"/>
                    <a:gd name="T2" fmla="*/ 8 w 384"/>
                    <a:gd name="T3" fmla="*/ 1140 h 1200"/>
                    <a:gd name="T4" fmla="*/ 22 w 384"/>
                    <a:gd name="T5" fmla="*/ 1106 h 1200"/>
                    <a:gd name="T6" fmla="*/ 43 w 384"/>
                    <a:gd name="T7" fmla="*/ 1075 h 1200"/>
                    <a:gd name="T8" fmla="*/ 69 w 384"/>
                    <a:gd name="T9" fmla="*/ 1050 h 1200"/>
                    <a:gd name="T10" fmla="*/ 100 w 384"/>
                    <a:gd name="T11" fmla="*/ 1029 h 1200"/>
                    <a:gd name="T12" fmla="*/ 133 w 384"/>
                    <a:gd name="T13" fmla="*/ 1014 h 1200"/>
                    <a:gd name="T14" fmla="*/ 172 w 384"/>
                    <a:gd name="T15" fmla="*/ 1006 h 1200"/>
                    <a:gd name="T16" fmla="*/ 210 w 384"/>
                    <a:gd name="T17" fmla="*/ 1006 h 1200"/>
                    <a:gd name="T18" fmla="*/ 248 w 384"/>
                    <a:gd name="T19" fmla="*/ 1014 h 1200"/>
                    <a:gd name="T20" fmla="*/ 282 w 384"/>
                    <a:gd name="T21" fmla="*/ 1029 h 1200"/>
                    <a:gd name="T22" fmla="*/ 312 w 384"/>
                    <a:gd name="T23" fmla="*/ 1050 h 1200"/>
                    <a:gd name="T24" fmla="*/ 339 w 384"/>
                    <a:gd name="T25" fmla="*/ 1076 h 1200"/>
                    <a:gd name="T26" fmla="*/ 360 w 384"/>
                    <a:gd name="T27" fmla="*/ 1108 h 1200"/>
                    <a:gd name="T28" fmla="*/ 374 w 384"/>
                    <a:gd name="T29" fmla="*/ 1142 h 1200"/>
                    <a:gd name="T30" fmla="*/ 382 w 384"/>
                    <a:gd name="T31" fmla="*/ 1181 h 1200"/>
                    <a:gd name="T32" fmla="*/ 384 w 384"/>
                    <a:gd name="T33" fmla="*/ 803 h 1200"/>
                    <a:gd name="T34" fmla="*/ 383 w 384"/>
                    <a:gd name="T35" fmla="*/ 170 h 1200"/>
                    <a:gd name="T36" fmla="*/ 375 w 384"/>
                    <a:gd name="T37" fmla="*/ 133 h 1200"/>
                    <a:gd name="T38" fmla="*/ 360 w 384"/>
                    <a:gd name="T39" fmla="*/ 98 h 1200"/>
                    <a:gd name="T40" fmla="*/ 339 w 384"/>
                    <a:gd name="T41" fmla="*/ 68 h 1200"/>
                    <a:gd name="T42" fmla="*/ 313 w 384"/>
                    <a:gd name="T43" fmla="*/ 43 h 1200"/>
                    <a:gd name="T44" fmla="*/ 282 w 384"/>
                    <a:gd name="T45" fmla="*/ 22 h 1200"/>
                    <a:gd name="T46" fmla="*/ 248 w 384"/>
                    <a:gd name="T47" fmla="*/ 8 h 1200"/>
                    <a:gd name="T48" fmla="*/ 210 w 384"/>
                    <a:gd name="T49" fmla="*/ 0 h 1200"/>
                    <a:gd name="T50" fmla="*/ 172 w 384"/>
                    <a:gd name="T51" fmla="*/ 0 h 1200"/>
                    <a:gd name="T52" fmla="*/ 133 w 384"/>
                    <a:gd name="T53" fmla="*/ 8 h 1200"/>
                    <a:gd name="T54" fmla="*/ 100 w 384"/>
                    <a:gd name="T55" fmla="*/ 22 h 1200"/>
                    <a:gd name="T56" fmla="*/ 69 w 384"/>
                    <a:gd name="T57" fmla="*/ 43 h 1200"/>
                    <a:gd name="T58" fmla="*/ 43 w 384"/>
                    <a:gd name="T59" fmla="*/ 68 h 1200"/>
                    <a:gd name="T60" fmla="*/ 22 w 384"/>
                    <a:gd name="T61" fmla="*/ 98 h 1200"/>
                    <a:gd name="T62" fmla="*/ 8 w 384"/>
                    <a:gd name="T63" fmla="*/ 133 h 1200"/>
                    <a:gd name="T64" fmla="*/ 0 w 384"/>
                    <a:gd name="T65" fmla="*/ 170 h 1200"/>
                    <a:gd name="T66" fmla="*/ 0 w 384"/>
                    <a:gd name="T67" fmla="*/ 803 h 1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" h="1200">
                      <a:moveTo>
                        <a:pt x="0" y="1198"/>
                      </a:moveTo>
                      <a:lnTo>
                        <a:pt x="0" y="1178"/>
                      </a:lnTo>
                      <a:lnTo>
                        <a:pt x="3" y="1159"/>
                      </a:lnTo>
                      <a:lnTo>
                        <a:pt x="8" y="1140"/>
                      </a:lnTo>
                      <a:lnTo>
                        <a:pt x="14" y="1123"/>
                      </a:lnTo>
                      <a:lnTo>
                        <a:pt x="22" y="1106"/>
                      </a:lnTo>
                      <a:lnTo>
                        <a:pt x="32" y="1090"/>
                      </a:lnTo>
                      <a:lnTo>
                        <a:pt x="43" y="1075"/>
                      </a:lnTo>
                      <a:lnTo>
                        <a:pt x="55" y="1061"/>
                      </a:lnTo>
                      <a:lnTo>
                        <a:pt x="69" y="1050"/>
                      </a:lnTo>
                      <a:lnTo>
                        <a:pt x="83" y="1038"/>
                      </a:lnTo>
                      <a:lnTo>
                        <a:pt x="100" y="1029"/>
                      </a:lnTo>
                      <a:lnTo>
                        <a:pt x="116" y="1021"/>
                      </a:lnTo>
                      <a:lnTo>
                        <a:pt x="133" y="1014"/>
                      </a:lnTo>
                      <a:lnTo>
                        <a:pt x="152" y="1009"/>
                      </a:lnTo>
                      <a:lnTo>
                        <a:pt x="172" y="1006"/>
                      </a:lnTo>
                      <a:lnTo>
                        <a:pt x="191" y="1006"/>
                      </a:lnTo>
                      <a:lnTo>
                        <a:pt x="210" y="1006"/>
                      </a:lnTo>
                      <a:lnTo>
                        <a:pt x="230" y="1009"/>
                      </a:lnTo>
                      <a:lnTo>
                        <a:pt x="248" y="1014"/>
                      </a:lnTo>
                      <a:lnTo>
                        <a:pt x="266" y="1021"/>
                      </a:lnTo>
                      <a:lnTo>
                        <a:pt x="282" y="1029"/>
                      </a:lnTo>
                      <a:lnTo>
                        <a:pt x="298" y="1039"/>
                      </a:lnTo>
                      <a:lnTo>
                        <a:pt x="312" y="1050"/>
                      </a:lnTo>
                      <a:lnTo>
                        <a:pt x="326" y="1062"/>
                      </a:lnTo>
                      <a:lnTo>
                        <a:pt x="339" y="1076"/>
                      </a:lnTo>
                      <a:lnTo>
                        <a:pt x="350" y="1091"/>
                      </a:lnTo>
                      <a:lnTo>
                        <a:pt x="360" y="1108"/>
                      </a:lnTo>
                      <a:lnTo>
                        <a:pt x="368" y="1125"/>
                      </a:lnTo>
                      <a:lnTo>
                        <a:pt x="374" y="1142"/>
                      </a:lnTo>
                      <a:lnTo>
                        <a:pt x="379" y="1161"/>
                      </a:lnTo>
                      <a:lnTo>
                        <a:pt x="382" y="1181"/>
                      </a:lnTo>
                      <a:lnTo>
                        <a:pt x="383" y="1200"/>
                      </a:lnTo>
                      <a:lnTo>
                        <a:pt x="384" y="803"/>
                      </a:lnTo>
                      <a:lnTo>
                        <a:pt x="384" y="190"/>
                      </a:lnTo>
                      <a:lnTo>
                        <a:pt x="383" y="170"/>
                      </a:lnTo>
                      <a:lnTo>
                        <a:pt x="380" y="151"/>
                      </a:lnTo>
                      <a:lnTo>
                        <a:pt x="375" y="133"/>
                      </a:lnTo>
                      <a:lnTo>
                        <a:pt x="368" y="115"/>
                      </a:lnTo>
                      <a:lnTo>
                        <a:pt x="360" y="98"/>
                      </a:lnTo>
                      <a:lnTo>
                        <a:pt x="351" y="83"/>
                      </a:lnTo>
                      <a:lnTo>
                        <a:pt x="339" y="68"/>
                      </a:lnTo>
                      <a:lnTo>
                        <a:pt x="327" y="54"/>
                      </a:lnTo>
                      <a:lnTo>
                        <a:pt x="313" y="43"/>
                      </a:lnTo>
                      <a:lnTo>
                        <a:pt x="298" y="31"/>
                      </a:lnTo>
                      <a:lnTo>
                        <a:pt x="282" y="22"/>
                      </a:lnTo>
                      <a:lnTo>
                        <a:pt x="266" y="14"/>
                      </a:lnTo>
                      <a:lnTo>
                        <a:pt x="248" y="8"/>
                      </a:lnTo>
                      <a:lnTo>
                        <a:pt x="230" y="3"/>
                      </a:lnTo>
                      <a:lnTo>
                        <a:pt x="210" y="0"/>
                      </a:lnTo>
                      <a:lnTo>
                        <a:pt x="191" y="0"/>
                      </a:lnTo>
                      <a:lnTo>
                        <a:pt x="172" y="0"/>
                      </a:lnTo>
                      <a:lnTo>
                        <a:pt x="152" y="3"/>
                      </a:lnTo>
                      <a:lnTo>
                        <a:pt x="133" y="8"/>
                      </a:lnTo>
                      <a:lnTo>
                        <a:pt x="116" y="14"/>
                      </a:lnTo>
                      <a:lnTo>
                        <a:pt x="100" y="22"/>
                      </a:lnTo>
                      <a:lnTo>
                        <a:pt x="83" y="31"/>
                      </a:lnTo>
                      <a:lnTo>
                        <a:pt x="69" y="43"/>
                      </a:lnTo>
                      <a:lnTo>
                        <a:pt x="55" y="54"/>
                      </a:lnTo>
                      <a:lnTo>
                        <a:pt x="43" y="68"/>
                      </a:lnTo>
                      <a:lnTo>
                        <a:pt x="32" y="83"/>
                      </a:lnTo>
                      <a:lnTo>
                        <a:pt x="22" y="98"/>
                      </a:lnTo>
                      <a:lnTo>
                        <a:pt x="14" y="115"/>
                      </a:lnTo>
                      <a:lnTo>
                        <a:pt x="8" y="133"/>
                      </a:lnTo>
                      <a:lnTo>
                        <a:pt x="3" y="151"/>
                      </a:lnTo>
                      <a:lnTo>
                        <a:pt x="0" y="170"/>
                      </a:lnTo>
                      <a:lnTo>
                        <a:pt x="0" y="190"/>
                      </a:lnTo>
                      <a:lnTo>
                        <a:pt x="0" y="803"/>
                      </a:lnTo>
                      <a:lnTo>
                        <a:pt x="0" y="1198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76" name="Freeform 56">
                  <a:extLst>
                    <a:ext uri="{FF2B5EF4-FFF2-40B4-BE49-F238E27FC236}">
                      <a16:creationId xmlns:a16="http://schemas.microsoft.com/office/drawing/2014/main" id="{9945CB32-3A59-433F-A5D6-EF0F21061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2" y="1963"/>
                  <a:ext cx="416" cy="200"/>
                </a:xfrm>
                <a:custGeom>
                  <a:avLst/>
                  <a:gdLst>
                    <a:gd name="T0" fmla="*/ 7 w 1667"/>
                    <a:gd name="T1" fmla="*/ 245 h 798"/>
                    <a:gd name="T2" fmla="*/ 60 w 1667"/>
                    <a:gd name="T3" fmla="*/ 226 h 798"/>
                    <a:gd name="T4" fmla="*/ 159 w 1667"/>
                    <a:gd name="T5" fmla="*/ 199 h 798"/>
                    <a:gd name="T6" fmla="*/ 291 w 1667"/>
                    <a:gd name="T7" fmla="*/ 175 h 798"/>
                    <a:gd name="T8" fmla="*/ 448 w 1667"/>
                    <a:gd name="T9" fmla="*/ 165 h 798"/>
                    <a:gd name="T10" fmla="*/ 618 w 1667"/>
                    <a:gd name="T11" fmla="*/ 181 h 798"/>
                    <a:gd name="T12" fmla="*/ 791 w 1667"/>
                    <a:gd name="T13" fmla="*/ 233 h 798"/>
                    <a:gd name="T14" fmla="*/ 956 w 1667"/>
                    <a:gd name="T15" fmla="*/ 333 h 798"/>
                    <a:gd name="T16" fmla="*/ 1036 w 1667"/>
                    <a:gd name="T17" fmla="*/ 407 h 798"/>
                    <a:gd name="T18" fmla="*/ 1054 w 1667"/>
                    <a:gd name="T19" fmla="*/ 429 h 798"/>
                    <a:gd name="T20" fmla="*/ 1087 w 1667"/>
                    <a:gd name="T21" fmla="*/ 469 h 798"/>
                    <a:gd name="T22" fmla="*/ 1131 w 1667"/>
                    <a:gd name="T23" fmla="*/ 521 h 798"/>
                    <a:gd name="T24" fmla="*/ 1185 w 1667"/>
                    <a:gd name="T25" fmla="*/ 581 h 798"/>
                    <a:gd name="T26" fmla="*/ 1248 w 1667"/>
                    <a:gd name="T27" fmla="*/ 646 h 798"/>
                    <a:gd name="T28" fmla="*/ 1315 w 1667"/>
                    <a:gd name="T29" fmla="*/ 708 h 798"/>
                    <a:gd name="T30" fmla="*/ 1383 w 1667"/>
                    <a:gd name="T31" fmla="*/ 765 h 798"/>
                    <a:gd name="T32" fmla="*/ 1425 w 1667"/>
                    <a:gd name="T33" fmla="*/ 794 h 798"/>
                    <a:gd name="T34" fmla="*/ 1452 w 1667"/>
                    <a:gd name="T35" fmla="*/ 797 h 798"/>
                    <a:gd name="T36" fmla="*/ 1489 w 1667"/>
                    <a:gd name="T37" fmla="*/ 798 h 798"/>
                    <a:gd name="T38" fmla="*/ 1532 w 1667"/>
                    <a:gd name="T39" fmla="*/ 796 h 798"/>
                    <a:gd name="T40" fmla="*/ 1575 w 1667"/>
                    <a:gd name="T41" fmla="*/ 794 h 798"/>
                    <a:gd name="T42" fmla="*/ 1614 w 1667"/>
                    <a:gd name="T43" fmla="*/ 789 h 798"/>
                    <a:gd name="T44" fmla="*/ 1646 w 1667"/>
                    <a:gd name="T45" fmla="*/ 787 h 798"/>
                    <a:gd name="T46" fmla="*/ 1663 w 1667"/>
                    <a:gd name="T47" fmla="*/ 784 h 798"/>
                    <a:gd name="T48" fmla="*/ 1664 w 1667"/>
                    <a:gd name="T49" fmla="*/ 783 h 798"/>
                    <a:gd name="T50" fmla="*/ 1656 w 1667"/>
                    <a:gd name="T51" fmla="*/ 782 h 798"/>
                    <a:gd name="T52" fmla="*/ 1639 w 1667"/>
                    <a:gd name="T53" fmla="*/ 776 h 798"/>
                    <a:gd name="T54" fmla="*/ 1613 w 1667"/>
                    <a:gd name="T55" fmla="*/ 765 h 798"/>
                    <a:gd name="T56" fmla="*/ 1582 w 1667"/>
                    <a:gd name="T57" fmla="*/ 746 h 798"/>
                    <a:gd name="T58" fmla="*/ 1545 w 1667"/>
                    <a:gd name="T59" fmla="*/ 719 h 798"/>
                    <a:gd name="T60" fmla="*/ 1502 w 1667"/>
                    <a:gd name="T61" fmla="*/ 682 h 798"/>
                    <a:gd name="T62" fmla="*/ 1455 w 1667"/>
                    <a:gd name="T63" fmla="*/ 631 h 798"/>
                    <a:gd name="T64" fmla="*/ 1403 w 1667"/>
                    <a:gd name="T65" fmla="*/ 566 h 798"/>
                    <a:gd name="T66" fmla="*/ 1341 w 1667"/>
                    <a:gd name="T67" fmla="*/ 483 h 798"/>
                    <a:gd name="T68" fmla="*/ 1266 w 1667"/>
                    <a:gd name="T69" fmla="*/ 387 h 798"/>
                    <a:gd name="T70" fmla="*/ 1173 w 1667"/>
                    <a:gd name="T71" fmla="*/ 287 h 798"/>
                    <a:gd name="T72" fmla="*/ 1061 w 1667"/>
                    <a:gd name="T73" fmla="*/ 190 h 798"/>
                    <a:gd name="T74" fmla="*/ 926 w 1667"/>
                    <a:gd name="T75" fmla="*/ 106 h 798"/>
                    <a:gd name="T76" fmla="*/ 768 w 1667"/>
                    <a:gd name="T77" fmla="*/ 42 h 798"/>
                    <a:gd name="T78" fmla="*/ 581 w 1667"/>
                    <a:gd name="T79" fmla="*/ 6 h 798"/>
                    <a:gd name="T80" fmla="*/ 472 w 1667"/>
                    <a:gd name="T81" fmla="*/ 0 h 798"/>
                    <a:gd name="T82" fmla="*/ 446 w 1667"/>
                    <a:gd name="T83" fmla="*/ 0 h 798"/>
                    <a:gd name="T84" fmla="*/ 398 w 1667"/>
                    <a:gd name="T85" fmla="*/ 3 h 798"/>
                    <a:gd name="T86" fmla="*/ 334 w 1667"/>
                    <a:gd name="T87" fmla="*/ 12 h 798"/>
                    <a:gd name="T88" fmla="*/ 260 w 1667"/>
                    <a:gd name="T89" fmla="*/ 32 h 798"/>
                    <a:gd name="T90" fmla="*/ 182 w 1667"/>
                    <a:gd name="T91" fmla="*/ 68 h 798"/>
                    <a:gd name="T92" fmla="*/ 103 w 1667"/>
                    <a:gd name="T93" fmla="*/ 122 h 798"/>
                    <a:gd name="T94" fmla="*/ 31 w 1667"/>
                    <a:gd name="T95" fmla="*/ 200 h 7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667" h="798">
                      <a:moveTo>
                        <a:pt x="0" y="248"/>
                      </a:moveTo>
                      <a:lnTo>
                        <a:pt x="7" y="245"/>
                      </a:lnTo>
                      <a:lnTo>
                        <a:pt x="28" y="237"/>
                      </a:lnTo>
                      <a:lnTo>
                        <a:pt x="60" y="226"/>
                      </a:lnTo>
                      <a:lnTo>
                        <a:pt x="105" y="213"/>
                      </a:lnTo>
                      <a:lnTo>
                        <a:pt x="159" y="199"/>
                      </a:lnTo>
                      <a:lnTo>
                        <a:pt x="222" y="186"/>
                      </a:lnTo>
                      <a:lnTo>
                        <a:pt x="291" y="175"/>
                      </a:lnTo>
                      <a:lnTo>
                        <a:pt x="368" y="168"/>
                      </a:lnTo>
                      <a:lnTo>
                        <a:pt x="448" y="165"/>
                      </a:lnTo>
                      <a:lnTo>
                        <a:pt x="532" y="170"/>
                      </a:lnTo>
                      <a:lnTo>
                        <a:pt x="618" y="181"/>
                      </a:lnTo>
                      <a:lnTo>
                        <a:pt x="705" y="202"/>
                      </a:lnTo>
                      <a:lnTo>
                        <a:pt x="791" y="233"/>
                      </a:lnTo>
                      <a:lnTo>
                        <a:pt x="875" y="276"/>
                      </a:lnTo>
                      <a:lnTo>
                        <a:pt x="956" y="333"/>
                      </a:lnTo>
                      <a:lnTo>
                        <a:pt x="1034" y="405"/>
                      </a:lnTo>
                      <a:lnTo>
                        <a:pt x="1036" y="407"/>
                      </a:lnTo>
                      <a:lnTo>
                        <a:pt x="1042" y="416"/>
                      </a:lnTo>
                      <a:lnTo>
                        <a:pt x="1054" y="429"/>
                      </a:lnTo>
                      <a:lnTo>
                        <a:pt x="1068" y="447"/>
                      </a:lnTo>
                      <a:lnTo>
                        <a:pt x="1087" y="469"/>
                      </a:lnTo>
                      <a:lnTo>
                        <a:pt x="1108" y="494"/>
                      </a:lnTo>
                      <a:lnTo>
                        <a:pt x="1131" y="521"/>
                      </a:lnTo>
                      <a:lnTo>
                        <a:pt x="1158" y="551"/>
                      </a:lnTo>
                      <a:lnTo>
                        <a:pt x="1185" y="581"/>
                      </a:lnTo>
                      <a:lnTo>
                        <a:pt x="1217" y="614"/>
                      </a:lnTo>
                      <a:lnTo>
                        <a:pt x="1248" y="646"/>
                      </a:lnTo>
                      <a:lnTo>
                        <a:pt x="1281" y="678"/>
                      </a:lnTo>
                      <a:lnTo>
                        <a:pt x="1315" y="708"/>
                      </a:lnTo>
                      <a:lnTo>
                        <a:pt x="1349" y="738"/>
                      </a:lnTo>
                      <a:lnTo>
                        <a:pt x="1383" y="765"/>
                      </a:lnTo>
                      <a:lnTo>
                        <a:pt x="1418" y="790"/>
                      </a:lnTo>
                      <a:lnTo>
                        <a:pt x="1425" y="794"/>
                      </a:lnTo>
                      <a:lnTo>
                        <a:pt x="1437" y="796"/>
                      </a:lnTo>
                      <a:lnTo>
                        <a:pt x="1452" y="797"/>
                      </a:lnTo>
                      <a:lnTo>
                        <a:pt x="1469" y="798"/>
                      </a:lnTo>
                      <a:lnTo>
                        <a:pt x="1489" y="798"/>
                      </a:lnTo>
                      <a:lnTo>
                        <a:pt x="1510" y="797"/>
                      </a:lnTo>
                      <a:lnTo>
                        <a:pt x="1532" y="796"/>
                      </a:lnTo>
                      <a:lnTo>
                        <a:pt x="1554" y="795"/>
                      </a:lnTo>
                      <a:lnTo>
                        <a:pt x="1575" y="794"/>
                      </a:lnTo>
                      <a:lnTo>
                        <a:pt x="1596" y="791"/>
                      </a:lnTo>
                      <a:lnTo>
                        <a:pt x="1614" y="789"/>
                      </a:lnTo>
                      <a:lnTo>
                        <a:pt x="1632" y="788"/>
                      </a:lnTo>
                      <a:lnTo>
                        <a:pt x="1646" y="787"/>
                      </a:lnTo>
                      <a:lnTo>
                        <a:pt x="1656" y="784"/>
                      </a:lnTo>
                      <a:lnTo>
                        <a:pt x="1663" y="784"/>
                      </a:lnTo>
                      <a:lnTo>
                        <a:pt x="1667" y="784"/>
                      </a:lnTo>
                      <a:lnTo>
                        <a:pt x="1664" y="783"/>
                      </a:lnTo>
                      <a:lnTo>
                        <a:pt x="1662" y="783"/>
                      </a:lnTo>
                      <a:lnTo>
                        <a:pt x="1656" y="782"/>
                      </a:lnTo>
                      <a:lnTo>
                        <a:pt x="1648" y="780"/>
                      </a:lnTo>
                      <a:lnTo>
                        <a:pt x="1639" y="776"/>
                      </a:lnTo>
                      <a:lnTo>
                        <a:pt x="1627" y="772"/>
                      </a:lnTo>
                      <a:lnTo>
                        <a:pt x="1613" y="765"/>
                      </a:lnTo>
                      <a:lnTo>
                        <a:pt x="1599" y="757"/>
                      </a:lnTo>
                      <a:lnTo>
                        <a:pt x="1582" y="746"/>
                      </a:lnTo>
                      <a:lnTo>
                        <a:pt x="1565" y="735"/>
                      </a:lnTo>
                      <a:lnTo>
                        <a:pt x="1545" y="719"/>
                      </a:lnTo>
                      <a:lnTo>
                        <a:pt x="1524" y="702"/>
                      </a:lnTo>
                      <a:lnTo>
                        <a:pt x="1502" y="682"/>
                      </a:lnTo>
                      <a:lnTo>
                        <a:pt x="1480" y="658"/>
                      </a:lnTo>
                      <a:lnTo>
                        <a:pt x="1455" y="631"/>
                      </a:lnTo>
                      <a:lnTo>
                        <a:pt x="1431" y="602"/>
                      </a:lnTo>
                      <a:lnTo>
                        <a:pt x="1403" y="566"/>
                      </a:lnTo>
                      <a:lnTo>
                        <a:pt x="1374" y="527"/>
                      </a:lnTo>
                      <a:lnTo>
                        <a:pt x="1341" y="483"/>
                      </a:lnTo>
                      <a:lnTo>
                        <a:pt x="1305" y="436"/>
                      </a:lnTo>
                      <a:lnTo>
                        <a:pt x="1266" y="387"/>
                      </a:lnTo>
                      <a:lnTo>
                        <a:pt x="1222" y="337"/>
                      </a:lnTo>
                      <a:lnTo>
                        <a:pt x="1173" y="287"/>
                      </a:lnTo>
                      <a:lnTo>
                        <a:pt x="1119" y="237"/>
                      </a:lnTo>
                      <a:lnTo>
                        <a:pt x="1061" y="190"/>
                      </a:lnTo>
                      <a:lnTo>
                        <a:pt x="997" y="146"/>
                      </a:lnTo>
                      <a:lnTo>
                        <a:pt x="926" y="106"/>
                      </a:lnTo>
                      <a:lnTo>
                        <a:pt x="851" y="71"/>
                      </a:lnTo>
                      <a:lnTo>
                        <a:pt x="768" y="42"/>
                      </a:lnTo>
                      <a:lnTo>
                        <a:pt x="677" y="20"/>
                      </a:lnTo>
                      <a:lnTo>
                        <a:pt x="581" y="6"/>
                      </a:lnTo>
                      <a:lnTo>
                        <a:pt x="476" y="1"/>
                      </a:lnTo>
                      <a:lnTo>
                        <a:pt x="472" y="0"/>
                      </a:lnTo>
                      <a:lnTo>
                        <a:pt x="462" y="0"/>
                      </a:lnTo>
                      <a:lnTo>
                        <a:pt x="446" y="0"/>
                      </a:lnTo>
                      <a:lnTo>
                        <a:pt x="424" y="0"/>
                      </a:lnTo>
                      <a:lnTo>
                        <a:pt x="398" y="3"/>
                      </a:lnTo>
                      <a:lnTo>
                        <a:pt x="368" y="6"/>
                      </a:lnTo>
                      <a:lnTo>
                        <a:pt x="334" y="12"/>
                      </a:lnTo>
                      <a:lnTo>
                        <a:pt x="298" y="20"/>
                      </a:lnTo>
                      <a:lnTo>
                        <a:pt x="260" y="32"/>
                      </a:lnTo>
                      <a:lnTo>
                        <a:pt x="222" y="48"/>
                      </a:lnTo>
                      <a:lnTo>
                        <a:pt x="182" y="68"/>
                      </a:lnTo>
                      <a:lnTo>
                        <a:pt x="143" y="92"/>
                      </a:lnTo>
                      <a:lnTo>
                        <a:pt x="103" y="122"/>
                      </a:lnTo>
                      <a:lnTo>
                        <a:pt x="66" y="157"/>
                      </a:lnTo>
                      <a:lnTo>
                        <a:pt x="31" y="200"/>
                      </a:lnTo>
                      <a:lnTo>
                        <a:pt x="0" y="248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77" name="Freeform 57">
                  <a:extLst>
                    <a:ext uri="{FF2B5EF4-FFF2-40B4-BE49-F238E27FC236}">
                      <a16:creationId xmlns:a16="http://schemas.microsoft.com/office/drawing/2014/main" id="{2EA53850-5DF6-4A06-976D-90F3D8F93C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" y="1815"/>
                  <a:ext cx="53" cy="131"/>
                </a:xfrm>
                <a:custGeom>
                  <a:avLst/>
                  <a:gdLst>
                    <a:gd name="T0" fmla="*/ 211 w 212"/>
                    <a:gd name="T1" fmla="*/ 94 h 524"/>
                    <a:gd name="T2" fmla="*/ 206 w 212"/>
                    <a:gd name="T3" fmla="*/ 74 h 524"/>
                    <a:gd name="T4" fmla="*/ 198 w 212"/>
                    <a:gd name="T5" fmla="*/ 54 h 524"/>
                    <a:gd name="T6" fmla="*/ 187 w 212"/>
                    <a:gd name="T7" fmla="*/ 38 h 524"/>
                    <a:gd name="T8" fmla="*/ 172 w 212"/>
                    <a:gd name="T9" fmla="*/ 23 h 524"/>
                    <a:gd name="T10" fmla="*/ 156 w 212"/>
                    <a:gd name="T11" fmla="*/ 12 h 524"/>
                    <a:gd name="T12" fmla="*/ 136 w 212"/>
                    <a:gd name="T13" fmla="*/ 4 h 524"/>
                    <a:gd name="T14" fmla="*/ 116 w 212"/>
                    <a:gd name="T15" fmla="*/ 0 h 524"/>
                    <a:gd name="T16" fmla="*/ 94 w 212"/>
                    <a:gd name="T17" fmla="*/ 0 h 524"/>
                    <a:gd name="T18" fmla="*/ 74 w 212"/>
                    <a:gd name="T19" fmla="*/ 4 h 524"/>
                    <a:gd name="T20" fmla="*/ 55 w 212"/>
                    <a:gd name="T21" fmla="*/ 12 h 524"/>
                    <a:gd name="T22" fmla="*/ 38 w 212"/>
                    <a:gd name="T23" fmla="*/ 23 h 524"/>
                    <a:gd name="T24" fmla="*/ 23 w 212"/>
                    <a:gd name="T25" fmla="*/ 38 h 524"/>
                    <a:gd name="T26" fmla="*/ 13 w 212"/>
                    <a:gd name="T27" fmla="*/ 54 h 524"/>
                    <a:gd name="T28" fmla="*/ 5 w 212"/>
                    <a:gd name="T29" fmla="*/ 74 h 524"/>
                    <a:gd name="T30" fmla="*/ 0 w 212"/>
                    <a:gd name="T31" fmla="*/ 94 h 524"/>
                    <a:gd name="T32" fmla="*/ 0 w 212"/>
                    <a:gd name="T33" fmla="*/ 418 h 524"/>
                    <a:gd name="T34" fmla="*/ 1 w 212"/>
                    <a:gd name="T35" fmla="*/ 439 h 524"/>
                    <a:gd name="T36" fmla="*/ 8 w 212"/>
                    <a:gd name="T37" fmla="*/ 459 h 524"/>
                    <a:gd name="T38" fmla="*/ 18 w 212"/>
                    <a:gd name="T39" fmla="*/ 478 h 524"/>
                    <a:gd name="T40" fmla="*/ 30 w 212"/>
                    <a:gd name="T41" fmla="*/ 493 h 524"/>
                    <a:gd name="T42" fmla="*/ 47 w 212"/>
                    <a:gd name="T43" fmla="*/ 505 h 524"/>
                    <a:gd name="T44" fmla="*/ 64 w 212"/>
                    <a:gd name="T45" fmla="*/ 515 h 524"/>
                    <a:gd name="T46" fmla="*/ 84 w 212"/>
                    <a:gd name="T47" fmla="*/ 522 h 524"/>
                    <a:gd name="T48" fmla="*/ 106 w 212"/>
                    <a:gd name="T49" fmla="*/ 524 h 524"/>
                    <a:gd name="T50" fmla="*/ 127 w 212"/>
                    <a:gd name="T51" fmla="*/ 522 h 524"/>
                    <a:gd name="T52" fmla="*/ 147 w 212"/>
                    <a:gd name="T53" fmla="*/ 515 h 524"/>
                    <a:gd name="T54" fmla="*/ 164 w 212"/>
                    <a:gd name="T55" fmla="*/ 505 h 524"/>
                    <a:gd name="T56" fmla="*/ 180 w 212"/>
                    <a:gd name="T57" fmla="*/ 493 h 524"/>
                    <a:gd name="T58" fmla="*/ 193 w 212"/>
                    <a:gd name="T59" fmla="*/ 478 h 524"/>
                    <a:gd name="T60" fmla="*/ 202 w 212"/>
                    <a:gd name="T61" fmla="*/ 459 h 524"/>
                    <a:gd name="T62" fmla="*/ 209 w 212"/>
                    <a:gd name="T63" fmla="*/ 439 h 524"/>
                    <a:gd name="T64" fmla="*/ 212 w 212"/>
                    <a:gd name="T65" fmla="*/ 418 h 5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2" h="524">
                      <a:moveTo>
                        <a:pt x="212" y="105"/>
                      </a:moveTo>
                      <a:lnTo>
                        <a:pt x="211" y="94"/>
                      </a:lnTo>
                      <a:lnTo>
                        <a:pt x="209" y="83"/>
                      </a:lnTo>
                      <a:lnTo>
                        <a:pt x="206" y="74"/>
                      </a:lnTo>
                      <a:lnTo>
                        <a:pt x="202" y="63"/>
                      </a:lnTo>
                      <a:lnTo>
                        <a:pt x="198" y="54"/>
                      </a:lnTo>
                      <a:lnTo>
                        <a:pt x="193" y="46"/>
                      </a:lnTo>
                      <a:lnTo>
                        <a:pt x="187" y="38"/>
                      </a:lnTo>
                      <a:lnTo>
                        <a:pt x="180" y="30"/>
                      </a:lnTo>
                      <a:lnTo>
                        <a:pt x="172" y="23"/>
                      </a:lnTo>
                      <a:lnTo>
                        <a:pt x="164" y="17"/>
                      </a:lnTo>
                      <a:lnTo>
                        <a:pt x="156" y="12"/>
                      </a:lnTo>
                      <a:lnTo>
                        <a:pt x="147" y="8"/>
                      </a:lnTo>
                      <a:lnTo>
                        <a:pt x="136" y="4"/>
                      </a:lnTo>
                      <a:lnTo>
                        <a:pt x="127" y="1"/>
                      </a:lnTo>
                      <a:lnTo>
                        <a:pt x="116" y="0"/>
                      </a:lnTo>
                      <a:lnTo>
                        <a:pt x="106" y="0"/>
                      </a:lnTo>
                      <a:lnTo>
                        <a:pt x="94" y="0"/>
                      </a:lnTo>
                      <a:lnTo>
                        <a:pt x="84" y="1"/>
                      </a:lnTo>
                      <a:lnTo>
                        <a:pt x="74" y="4"/>
                      </a:lnTo>
                      <a:lnTo>
                        <a:pt x="64" y="8"/>
                      </a:lnTo>
                      <a:lnTo>
                        <a:pt x="55" y="12"/>
                      </a:lnTo>
                      <a:lnTo>
                        <a:pt x="47" y="17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23" y="38"/>
                      </a:lnTo>
                      <a:lnTo>
                        <a:pt x="18" y="46"/>
                      </a:lnTo>
                      <a:lnTo>
                        <a:pt x="13" y="54"/>
                      </a:lnTo>
                      <a:lnTo>
                        <a:pt x="8" y="63"/>
                      </a:lnTo>
                      <a:lnTo>
                        <a:pt x="5" y="74"/>
                      </a:lnTo>
                      <a:lnTo>
                        <a:pt x="1" y="83"/>
                      </a:lnTo>
                      <a:lnTo>
                        <a:pt x="0" y="94"/>
                      </a:lnTo>
                      <a:lnTo>
                        <a:pt x="0" y="105"/>
                      </a:lnTo>
                      <a:lnTo>
                        <a:pt x="0" y="418"/>
                      </a:lnTo>
                      <a:lnTo>
                        <a:pt x="0" y="429"/>
                      </a:lnTo>
                      <a:lnTo>
                        <a:pt x="1" y="439"/>
                      </a:lnTo>
                      <a:lnTo>
                        <a:pt x="5" y="450"/>
                      </a:lnTo>
                      <a:lnTo>
                        <a:pt x="8" y="459"/>
                      </a:lnTo>
                      <a:lnTo>
                        <a:pt x="13" y="468"/>
                      </a:lnTo>
                      <a:lnTo>
                        <a:pt x="18" y="478"/>
                      </a:lnTo>
                      <a:lnTo>
                        <a:pt x="23" y="486"/>
                      </a:lnTo>
                      <a:lnTo>
                        <a:pt x="30" y="493"/>
                      </a:lnTo>
                      <a:lnTo>
                        <a:pt x="38" y="500"/>
                      </a:lnTo>
                      <a:lnTo>
                        <a:pt x="47" y="505"/>
                      </a:lnTo>
                      <a:lnTo>
                        <a:pt x="55" y="511"/>
                      </a:lnTo>
                      <a:lnTo>
                        <a:pt x="64" y="515"/>
                      </a:lnTo>
                      <a:lnTo>
                        <a:pt x="74" y="518"/>
                      </a:lnTo>
                      <a:lnTo>
                        <a:pt x="84" y="522"/>
                      </a:lnTo>
                      <a:lnTo>
                        <a:pt x="94" y="523"/>
                      </a:lnTo>
                      <a:lnTo>
                        <a:pt x="106" y="524"/>
                      </a:lnTo>
                      <a:lnTo>
                        <a:pt x="116" y="523"/>
                      </a:lnTo>
                      <a:lnTo>
                        <a:pt x="127" y="522"/>
                      </a:lnTo>
                      <a:lnTo>
                        <a:pt x="136" y="518"/>
                      </a:lnTo>
                      <a:lnTo>
                        <a:pt x="147" y="515"/>
                      </a:lnTo>
                      <a:lnTo>
                        <a:pt x="156" y="511"/>
                      </a:lnTo>
                      <a:lnTo>
                        <a:pt x="164" y="505"/>
                      </a:lnTo>
                      <a:lnTo>
                        <a:pt x="172" y="500"/>
                      </a:lnTo>
                      <a:lnTo>
                        <a:pt x="180" y="493"/>
                      </a:lnTo>
                      <a:lnTo>
                        <a:pt x="187" y="486"/>
                      </a:lnTo>
                      <a:lnTo>
                        <a:pt x="193" y="478"/>
                      </a:lnTo>
                      <a:lnTo>
                        <a:pt x="198" y="468"/>
                      </a:lnTo>
                      <a:lnTo>
                        <a:pt x="202" y="459"/>
                      </a:lnTo>
                      <a:lnTo>
                        <a:pt x="206" y="450"/>
                      </a:lnTo>
                      <a:lnTo>
                        <a:pt x="209" y="439"/>
                      </a:lnTo>
                      <a:lnTo>
                        <a:pt x="211" y="429"/>
                      </a:lnTo>
                      <a:lnTo>
                        <a:pt x="212" y="418"/>
                      </a:lnTo>
                      <a:lnTo>
                        <a:pt x="212" y="105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78" name="Freeform 58">
                  <a:extLst>
                    <a:ext uri="{FF2B5EF4-FFF2-40B4-BE49-F238E27FC236}">
                      <a16:creationId xmlns:a16="http://schemas.microsoft.com/office/drawing/2014/main" id="{47C3AE36-8CFF-48D7-9848-8E0A7EDA6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5" y="1578"/>
                  <a:ext cx="640" cy="757"/>
                </a:xfrm>
                <a:custGeom>
                  <a:avLst/>
                  <a:gdLst>
                    <a:gd name="T0" fmla="*/ 228 w 2562"/>
                    <a:gd name="T1" fmla="*/ 4 h 3028"/>
                    <a:gd name="T2" fmla="*/ 238 w 2562"/>
                    <a:gd name="T3" fmla="*/ 2 h 3028"/>
                    <a:gd name="T4" fmla="*/ 269 w 2562"/>
                    <a:gd name="T5" fmla="*/ 0 h 3028"/>
                    <a:gd name="T6" fmla="*/ 317 w 2562"/>
                    <a:gd name="T7" fmla="*/ 7 h 3028"/>
                    <a:gd name="T8" fmla="*/ 383 w 2562"/>
                    <a:gd name="T9" fmla="*/ 27 h 3028"/>
                    <a:gd name="T10" fmla="*/ 466 w 2562"/>
                    <a:gd name="T11" fmla="*/ 72 h 3028"/>
                    <a:gd name="T12" fmla="*/ 561 w 2562"/>
                    <a:gd name="T13" fmla="*/ 145 h 3028"/>
                    <a:gd name="T14" fmla="*/ 670 w 2562"/>
                    <a:gd name="T15" fmla="*/ 255 h 3028"/>
                    <a:gd name="T16" fmla="*/ 792 w 2562"/>
                    <a:gd name="T17" fmla="*/ 410 h 3028"/>
                    <a:gd name="T18" fmla="*/ 1996 w 2562"/>
                    <a:gd name="T19" fmla="*/ 2291 h 3028"/>
                    <a:gd name="T20" fmla="*/ 2028 w 2562"/>
                    <a:gd name="T21" fmla="*/ 2347 h 3028"/>
                    <a:gd name="T22" fmla="*/ 2086 w 2562"/>
                    <a:gd name="T23" fmla="*/ 2445 h 3028"/>
                    <a:gd name="T24" fmla="*/ 2162 w 2562"/>
                    <a:gd name="T25" fmla="*/ 2569 h 3028"/>
                    <a:gd name="T26" fmla="*/ 2251 w 2562"/>
                    <a:gd name="T27" fmla="*/ 2702 h 3028"/>
                    <a:gd name="T28" fmla="*/ 2345 w 2562"/>
                    <a:gd name="T29" fmla="*/ 2830 h 3028"/>
                    <a:gd name="T30" fmla="*/ 2438 w 2562"/>
                    <a:gd name="T31" fmla="*/ 2936 h 3028"/>
                    <a:gd name="T32" fmla="*/ 2523 w 2562"/>
                    <a:gd name="T33" fmla="*/ 3004 h 3028"/>
                    <a:gd name="T34" fmla="*/ 2561 w 2562"/>
                    <a:gd name="T35" fmla="*/ 3020 h 3028"/>
                    <a:gd name="T36" fmla="*/ 2547 w 2562"/>
                    <a:gd name="T37" fmla="*/ 3021 h 3028"/>
                    <a:gd name="T38" fmla="*/ 2518 w 2562"/>
                    <a:gd name="T39" fmla="*/ 3023 h 3028"/>
                    <a:gd name="T40" fmla="*/ 2480 w 2562"/>
                    <a:gd name="T41" fmla="*/ 3025 h 3028"/>
                    <a:gd name="T42" fmla="*/ 2438 w 2562"/>
                    <a:gd name="T43" fmla="*/ 3026 h 3028"/>
                    <a:gd name="T44" fmla="*/ 2400 w 2562"/>
                    <a:gd name="T45" fmla="*/ 3026 h 3028"/>
                    <a:gd name="T46" fmla="*/ 2369 w 2562"/>
                    <a:gd name="T47" fmla="*/ 3027 h 3028"/>
                    <a:gd name="T48" fmla="*/ 2351 w 2562"/>
                    <a:gd name="T49" fmla="*/ 3027 h 3028"/>
                    <a:gd name="T50" fmla="*/ 2347 w 2562"/>
                    <a:gd name="T51" fmla="*/ 3027 h 3028"/>
                    <a:gd name="T52" fmla="*/ 2330 w 2562"/>
                    <a:gd name="T53" fmla="*/ 3026 h 3028"/>
                    <a:gd name="T54" fmla="*/ 2300 w 2562"/>
                    <a:gd name="T55" fmla="*/ 3021 h 3028"/>
                    <a:gd name="T56" fmla="*/ 2258 w 2562"/>
                    <a:gd name="T57" fmla="*/ 3009 h 3028"/>
                    <a:gd name="T58" fmla="*/ 2208 w 2562"/>
                    <a:gd name="T59" fmla="*/ 2987 h 3028"/>
                    <a:gd name="T60" fmla="*/ 2152 w 2562"/>
                    <a:gd name="T61" fmla="*/ 2952 h 3028"/>
                    <a:gd name="T62" fmla="*/ 2093 w 2562"/>
                    <a:gd name="T63" fmla="*/ 2900 h 3028"/>
                    <a:gd name="T64" fmla="*/ 2033 w 2562"/>
                    <a:gd name="T65" fmla="*/ 2830 h 3028"/>
                    <a:gd name="T66" fmla="*/ 1906 w 2562"/>
                    <a:gd name="T67" fmla="*/ 2634 h 3028"/>
                    <a:gd name="T68" fmla="*/ 1684 w 2562"/>
                    <a:gd name="T69" fmla="*/ 2288 h 3028"/>
                    <a:gd name="T70" fmla="*/ 1441 w 2562"/>
                    <a:gd name="T71" fmla="*/ 1910 h 3028"/>
                    <a:gd name="T72" fmla="*/ 1193 w 2562"/>
                    <a:gd name="T73" fmla="*/ 1527 h 3028"/>
                    <a:gd name="T74" fmla="*/ 960 w 2562"/>
                    <a:gd name="T75" fmla="*/ 1165 h 3028"/>
                    <a:gd name="T76" fmla="*/ 757 w 2562"/>
                    <a:gd name="T77" fmla="*/ 855 h 3028"/>
                    <a:gd name="T78" fmla="*/ 605 w 2562"/>
                    <a:gd name="T79" fmla="*/ 619 h 3028"/>
                    <a:gd name="T80" fmla="*/ 520 w 2562"/>
                    <a:gd name="T81" fmla="*/ 489 h 3028"/>
                    <a:gd name="T82" fmla="*/ 506 w 2562"/>
                    <a:gd name="T83" fmla="*/ 466 h 3028"/>
                    <a:gd name="T84" fmla="*/ 481 w 2562"/>
                    <a:gd name="T85" fmla="*/ 430 h 3028"/>
                    <a:gd name="T86" fmla="*/ 434 w 2562"/>
                    <a:gd name="T87" fmla="*/ 367 h 3028"/>
                    <a:gd name="T88" fmla="*/ 371 w 2562"/>
                    <a:gd name="T89" fmla="*/ 288 h 3028"/>
                    <a:gd name="T90" fmla="*/ 297 w 2562"/>
                    <a:gd name="T91" fmla="*/ 204 h 3028"/>
                    <a:gd name="T92" fmla="*/ 214 w 2562"/>
                    <a:gd name="T93" fmla="*/ 123 h 3028"/>
                    <a:gd name="T94" fmla="*/ 127 w 2562"/>
                    <a:gd name="T95" fmla="*/ 55 h 3028"/>
                    <a:gd name="T96" fmla="*/ 41 w 2562"/>
                    <a:gd name="T97" fmla="*/ 12 h 30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562" h="3028">
                      <a:moveTo>
                        <a:pt x="0" y="4"/>
                      </a:moveTo>
                      <a:lnTo>
                        <a:pt x="228" y="4"/>
                      </a:lnTo>
                      <a:lnTo>
                        <a:pt x="231" y="3"/>
                      </a:lnTo>
                      <a:lnTo>
                        <a:pt x="238" y="2"/>
                      </a:lnTo>
                      <a:lnTo>
                        <a:pt x="250" y="0"/>
                      </a:lnTo>
                      <a:lnTo>
                        <a:pt x="269" y="0"/>
                      </a:lnTo>
                      <a:lnTo>
                        <a:pt x="291" y="2"/>
                      </a:lnTo>
                      <a:lnTo>
                        <a:pt x="317" y="7"/>
                      </a:lnTo>
                      <a:lnTo>
                        <a:pt x="348" y="15"/>
                      </a:lnTo>
                      <a:lnTo>
                        <a:pt x="383" y="27"/>
                      </a:lnTo>
                      <a:lnTo>
                        <a:pt x="423" y="46"/>
                      </a:lnTo>
                      <a:lnTo>
                        <a:pt x="466" y="72"/>
                      </a:lnTo>
                      <a:lnTo>
                        <a:pt x="512" y="104"/>
                      </a:lnTo>
                      <a:lnTo>
                        <a:pt x="561" y="145"/>
                      </a:lnTo>
                      <a:lnTo>
                        <a:pt x="614" y="194"/>
                      </a:lnTo>
                      <a:lnTo>
                        <a:pt x="670" y="255"/>
                      </a:lnTo>
                      <a:lnTo>
                        <a:pt x="729" y="327"/>
                      </a:lnTo>
                      <a:lnTo>
                        <a:pt x="792" y="410"/>
                      </a:lnTo>
                      <a:lnTo>
                        <a:pt x="1992" y="2284"/>
                      </a:lnTo>
                      <a:lnTo>
                        <a:pt x="1996" y="2291"/>
                      </a:lnTo>
                      <a:lnTo>
                        <a:pt x="2008" y="2313"/>
                      </a:lnTo>
                      <a:lnTo>
                        <a:pt x="2028" y="2347"/>
                      </a:lnTo>
                      <a:lnTo>
                        <a:pt x="2054" y="2393"/>
                      </a:lnTo>
                      <a:lnTo>
                        <a:pt x="2086" y="2445"/>
                      </a:lnTo>
                      <a:lnTo>
                        <a:pt x="2122" y="2505"/>
                      </a:lnTo>
                      <a:lnTo>
                        <a:pt x="2162" y="2569"/>
                      </a:lnTo>
                      <a:lnTo>
                        <a:pt x="2206" y="2635"/>
                      </a:lnTo>
                      <a:lnTo>
                        <a:pt x="2251" y="2702"/>
                      </a:lnTo>
                      <a:lnTo>
                        <a:pt x="2298" y="2767"/>
                      </a:lnTo>
                      <a:lnTo>
                        <a:pt x="2345" y="2830"/>
                      </a:lnTo>
                      <a:lnTo>
                        <a:pt x="2393" y="2887"/>
                      </a:lnTo>
                      <a:lnTo>
                        <a:pt x="2438" y="2936"/>
                      </a:lnTo>
                      <a:lnTo>
                        <a:pt x="2483" y="2976"/>
                      </a:lnTo>
                      <a:lnTo>
                        <a:pt x="2523" y="3004"/>
                      </a:lnTo>
                      <a:lnTo>
                        <a:pt x="2562" y="3020"/>
                      </a:lnTo>
                      <a:lnTo>
                        <a:pt x="2561" y="3020"/>
                      </a:lnTo>
                      <a:lnTo>
                        <a:pt x="2556" y="3021"/>
                      </a:lnTo>
                      <a:lnTo>
                        <a:pt x="2547" y="3021"/>
                      </a:lnTo>
                      <a:lnTo>
                        <a:pt x="2534" y="3023"/>
                      </a:lnTo>
                      <a:lnTo>
                        <a:pt x="2518" y="3023"/>
                      </a:lnTo>
                      <a:lnTo>
                        <a:pt x="2499" y="3024"/>
                      </a:lnTo>
                      <a:lnTo>
                        <a:pt x="2480" y="3025"/>
                      </a:lnTo>
                      <a:lnTo>
                        <a:pt x="2459" y="3025"/>
                      </a:lnTo>
                      <a:lnTo>
                        <a:pt x="2438" y="3026"/>
                      </a:lnTo>
                      <a:lnTo>
                        <a:pt x="2419" y="3026"/>
                      </a:lnTo>
                      <a:lnTo>
                        <a:pt x="2400" y="3026"/>
                      </a:lnTo>
                      <a:lnTo>
                        <a:pt x="2384" y="3027"/>
                      </a:lnTo>
                      <a:lnTo>
                        <a:pt x="2369" y="3027"/>
                      </a:lnTo>
                      <a:lnTo>
                        <a:pt x="2358" y="3027"/>
                      </a:lnTo>
                      <a:lnTo>
                        <a:pt x="2351" y="3027"/>
                      </a:lnTo>
                      <a:lnTo>
                        <a:pt x="2349" y="3028"/>
                      </a:lnTo>
                      <a:lnTo>
                        <a:pt x="2347" y="3027"/>
                      </a:lnTo>
                      <a:lnTo>
                        <a:pt x="2340" y="3027"/>
                      </a:lnTo>
                      <a:lnTo>
                        <a:pt x="2330" y="3026"/>
                      </a:lnTo>
                      <a:lnTo>
                        <a:pt x="2316" y="3025"/>
                      </a:lnTo>
                      <a:lnTo>
                        <a:pt x="2300" y="3021"/>
                      </a:lnTo>
                      <a:lnTo>
                        <a:pt x="2280" y="3017"/>
                      </a:lnTo>
                      <a:lnTo>
                        <a:pt x="2258" y="3009"/>
                      </a:lnTo>
                      <a:lnTo>
                        <a:pt x="2234" y="2999"/>
                      </a:lnTo>
                      <a:lnTo>
                        <a:pt x="2208" y="2987"/>
                      </a:lnTo>
                      <a:lnTo>
                        <a:pt x="2180" y="2970"/>
                      </a:lnTo>
                      <a:lnTo>
                        <a:pt x="2152" y="2952"/>
                      </a:lnTo>
                      <a:lnTo>
                        <a:pt x="2122" y="2927"/>
                      </a:lnTo>
                      <a:lnTo>
                        <a:pt x="2093" y="2900"/>
                      </a:lnTo>
                      <a:lnTo>
                        <a:pt x="2063" y="2867"/>
                      </a:lnTo>
                      <a:lnTo>
                        <a:pt x="2033" y="2830"/>
                      </a:lnTo>
                      <a:lnTo>
                        <a:pt x="2004" y="2787"/>
                      </a:lnTo>
                      <a:lnTo>
                        <a:pt x="1906" y="2634"/>
                      </a:lnTo>
                      <a:lnTo>
                        <a:pt x="1799" y="2467"/>
                      </a:lnTo>
                      <a:lnTo>
                        <a:pt x="1684" y="2288"/>
                      </a:lnTo>
                      <a:lnTo>
                        <a:pt x="1564" y="2102"/>
                      </a:lnTo>
                      <a:lnTo>
                        <a:pt x="1441" y="1910"/>
                      </a:lnTo>
                      <a:lnTo>
                        <a:pt x="1317" y="1718"/>
                      </a:lnTo>
                      <a:lnTo>
                        <a:pt x="1193" y="1527"/>
                      </a:lnTo>
                      <a:lnTo>
                        <a:pt x="1074" y="1342"/>
                      </a:lnTo>
                      <a:lnTo>
                        <a:pt x="960" y="1165"/>
                      </a:lnTo>
                      <a:lnTo>
                        <a:pt x="854" y="1002"/>
                      </a:lnTo>
                      <a:lnTo>
                        <a:pt x="757" y="855"/>
                      </a:lnTo>
                      <a:lnTo>
                        <a:pt x="674" y="726"/>
                      </a:lnTo>
                      <a:lnTo>
                        <a:pt x="605" y="619"/>
                      </a:lnTo>
                      <a:lnTo>
                        <a:pt x="554" y="539"/>
                      </a:lnTo>
                      <a:lnTo>
                        <a:pt x="520" y="489"/>
                      </a:lnTo>
                      <a:lnTo>
                        <a:pt x="510" y="472"/>
                      </a:lnTo>
                      <a:lnTo>
                        <a:pt x="506" y="466"/>
                      </a:lnTo>
                      <a:lnTo>
                        <a:pt x="496" y="452"/>
                      </a:lnTo>
                      <a:lnTo>
                        <a:pt x="481" y="430"/>
                      </a:lnTo>
                      <a:lnTo>
                        <a:pt x="460" y="401"/>
                      </a:lnTo>
                      <a:lnTo>
                        <a:pt x="434" y="367"/>
                      </a:lnTo>
                      <a:lnTo>
                        <a:pt x="405" y="330"/>
                      </a:lnTo>
                      <a:lnTo>
                        <a:pt x="371" y="288"/>
                      </a:lnTo>
                      <a:lnTo>
                        <a:pt x="335" y="247"/>
                      </a:lnTo>
                      <a:lnTo>
                        <a:pt x="297" y="204"/>
                      </a:lnTo>
                      <a:lnTo>
                        <a:pt x="256" y="162"/>
                      </a:lnTo>
                      <a:lnTo>
                        <a:pt x="214" y="123"/>
                      </a:lnTo>
                      <a:lnTo>
                        <a:pt x="170" y="87"/>
                      </a:lnTo>
                      <a:lnTo>
                        <a:pt x="127" y="55"/>
                      </a:lnTo>
                      <a:lnTo>
                        <a:pt x="84" y="31"/>
                      </a:lnTo>
                      <a:lnTo>
                        <a:pt x="41" y="1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79" name="Freeform 59">
                  <a:extLst>
                    <a:ext uri="{FF2B5EF4-FFF2-40B4-BE49-F238E27FC236}">
                      <a16:creationId xmlns:a16="http://schemas.microsoft.com/office/drawing/2014/main" id="{6021C3A3-548D-4687-80C4-A1681010C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6" y="1575"/>
                  <a:ext cx="530" cy="636"/>
                </a:xfrm>
                <a:custGeom>
                  <a:avLst/>
                  <a:gdLst>
                    <a:gd name="T0" fmla="*/ 3 w 2123"/>
                    <a:gd name="T1" fmla="*/ 9 h 2545"/>
                    <a:gd name="T2" fmla="*/ 37 w 2123"/>
                    <a:gd name="T3" fmla="*/ 3 h 2545"/>
                    <a:gd name="T4" fmla="*/ 97 w 2123"/>
                    <a:gd name="T5" fmla="*/ 0 h 2545"/>
                    <a:gd name="T6" fmla="*/ 179 w 2123"/>
                    <a:gd name="T7" fmla="*/ 7 h 2545"/>
                    <a:gd name="T8" fmla="*/ 278 w 2123"/>
                    <a:gd name="T9" fmla="*/ 32 h 2545"/>
                    <a:gd name="T10" fmla="*/ 388 w 2123"/>
                    <a:gd name="T11" fmla="*/ 84 h 2545"/>
                    <a:gd name="T12" fmla="*/ 502 w 2123"/>
                    <a:gd name="T13" fmla="*/ 167 h 2545"/>
                    <a:gd name="T14" fmla="*/ 616 w 2123"/>
                    <a:gd name="T15" fmla="*/ 293 h 2545"/>
                    <a:gd name="T16" fmla="*/ 1547 w 2123"/>
                    <a:gd name="T17" fmla="*/ 1865 h 2545"/>
                    <a:gd name="T18" fmla="*/ 1563 w 2123"/>
                    <a:gd name="T19" fmla="*/ 1891 h 2545"/>
                    <a:gd name="T20" fmla="*/ 1610 w 2123"/>
                    <a:gd name="T21" fmla="*/ 1958 h 2545"/>
                    <a:gd name="T22" fmla="*/ 1680 w 2123"/>
                    <a:gd name="T23" fmla="*/ 2056 h 2545"/>
                    <a:gd name="T24" fmla="*/ 1765 w 2123"/>
                    <a:gd name="T25" fmla="*/ 2169 h 2545"/>
                    <a:gd name="T26" fmla="*/ 1859 w 2123"/>
                    <a:gd name="T27" fmla="*/ 2286 h 2545"/>
                    <a:gd name="T28" fmla="*/ 1954 w 2123"/>
                    <a:gd name="T29" fmla="*/ 2393 h 2545"/>
                    <a:gd name="T30" fmla="*/ 2045 w 2123"/>
                    <a:gd name="T31" fmla="*/ 2477 h 2545"/>
                    <a:gd name="T32" fmla="*/ 2123 w 2123"/>
                    <a:gd name="T33" fmla="*/ 2524 h 2545"/>
                    <a:gd name="T34" fmla="*/ 2106 w 2123"/>
                    <a:gd name="T35" fmla="*/ 2529 h 2545"/>
                    <a:gd name="T36" fmla="*/ 2063 w 2123"/>
                    <a:gd name="T37" fmla="*/ 2538 h 2545"/>
                    <a:gd name="T38" fmla="*/ 1997 w 2123"/>
                    <a:gd name="T39" fmla="*/ 2545 h 2545"/>
                    <a:gd name="T40" fmla="*/ 1913 w 2123"/>
                    <a:gd name="T41" fmla="*/ 2540 h 2545"/>
                    <a:gd name="T42" fmla="*/ 1816 w 2123"/>
                    <a:gd name="T43" fmla="*/ 2516 h 2545"/>
                    <a:gd name="T44" fmla="*/ 1710 w 2123"/>
                    <a:gd name="T45" fmla="*/ 2465 h 2545"/>
                    <a:gd name="T46" fmla="*/ 1601 w 2123"/>
                    <a:gd name="T47" fmla="*/ 2378 h 2545"/>
                    <a:gd name="T48" fmla="*/ 1494 w 2123"/>
                    <a:gd name="T49" fmla="*/ 2248 h 2545"/>
                    <a:gd name="T50" fmla="*/ 446 w 2123"/>
                    <a:gd name="T51" fmla="*/ 485 h 2545"/>
                    <a:gd name="T52" fmla="*/ 428 w 2123"/>
                    <a:gd name="T53" fmla="*/ 451 h 2545"/>
                    <a:gd name="T54" fmla="*/ 390 w 2123"/>
                    <a:gd name="T55" fmla="*/ 393 h 2545"/>
                    <a:gd name="T56" fmla="*/ 339 w 2123"/>
                    <a:gd name="T57" fmla="*/ 319 h 2545"/>
                    <a:gd name="T58" fmla="*/ 277 w 2123"/>
                    <a:gd name="T59" fmla="*/ 237 h 2545"/>
                    <a:gd name="T60" fmla="*/ 204 w 2123"/>
                    <a:gd name="T61" fmla="*/ 155 h 2545"/>
                    <a:gd name="T62" fmla="*/ 125 w 2123"/>
                    <a:gd name="T63" fmla="*/ 82 h 2545"/>
                    <a:gd name="T64" fmla="*/ 42 w 2123"/>
                    <a:gd name="T65" fmla="*/ 28 h 2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23" h="2545">
                      <a:moveTo>
                        <a:pt x="0" y="10"/>
                      </a:moveTo>
                      <a:lnTo>
                        <a:pt x="3" y="9"/>
                      </a:lnTo>
                      <a:lnTo>
                        <a:pt x="16" y="7"/>
                      </a:lnTo>
                      <a:lnTo>
                        <a:pt x="37" y="3"/>
                      </a:lnTo>
                      <a:lnTo>
                        <a:pt x="64" y="1"/>
                      </a:lnTo>
                      <a:lnTo>
                        <a:pt x="97" y="0"/>
                      </a:lnTo>
                      <a:lnTo>
                        <a:pt x="136" y="2"/>
                      </a:lnTo>
                      <a:lnTo>
                        <a:pt x="179" y="7"/>
                      </a:lnTo>
                      <a:lnTo>
                        <a:pt x="228" y="17"/>
                      </a:lnTo>
                      <a:lnTo>
                        <a:pt x="278" y="32"/>
                      </a:lnTo>
                      <a:lnTo>
                        <a:pt x="332" y="53"/>
                      </a:lnTo>
                      <a:lnTo>
                        <a:pt x="388" y="84"/>
                      </a:lnTo>
                      <a:lnTo>
                        <a:pt x="445" y="121"/>
                      </a:lnTo>
                      <a:lnTo>
                        <a:pt x="502" y="167"/>
                      </a:lnTo>
                      <a:lnTo>
                        <a:pt x="559" y="225"/>
                      </a:lnTo>
                      <a:lnTo>
                        <a:pt x="616" y="293"/>
                      </a:lnTo>
                      <a:lnTo>
                        <a:pt x="672" y="375"/>
                      </a:lnTo>
                      <a:lnTo>
                        <a:pt x="1547" y="1865"/>
                      </a:lnTo>
                      <a:lnTo>
                        <a:pt x="1551" y="1871"/>
                      </a:lnTo>
                      <a:lnTo>
                        <a:pt x="1563" y="1891"/>
                      </a:lnTo>
                      <a:lnTo>
                        <a:pt x="1584" y="1920"/>
                      </a:lnTo>
                      <a:lnTo>
                        <a:pt x="1610" y="1958"/>
                      </a:lnTo>
                      <a:lnTo>
                        <a:pt x="1643" y="2004"/>
                      </a:lnTo>
                      <a:lnTo>
                        <a:pt x="1680" y="2056"/>
                      </a:lnTo>
                      <a:lnTo>
                        <a:pt x="1720" y="2111"/>
                      </a:lnTo>
                      <a:lnTo>
                        <a:pt x="1765" y="2169"/>
                      </a:lnTo>
                      <a:lnTo>
                        <a:pt x="1811" y="2228"/>
                      </a:lnTo>
                      <a:lnTo>
                        <a:pt x="1859" y="2286"/>
                      </a:lnTo>
                      <a:lnTo>
                        <a:pt x="1906" y="2342"/>
                      </a:lnTo>
                      <a:lnTo>
                        <a:pt x="1954" y="2393"/>
                      </a:lnTo>
                      <a:lnTo>
                        <a:pt x="2001" y="2438"/>
                      </a:lnTo>
                      <a:lnTo>
                        <a:pt x="2045" y="2477"/>
                      </a:lnTo>
                      <a:lnTo>
                        <a:pt x="2085" y="2506"/>
                      </a:lnTo>
                      <a:lnTo>
                        <a:pt x="2123" y="2524"/>
                      </a:lnTo>
                      <a:lnTo>
                        <a:pt x="2118" y="2525"/>
                      </a:lnTo>
                      <a:lnTo>
                        <a:pt x="2106" y="2529"/>
                      </a:lnTo>
                      <a:lnTo>
                        <a:pt x="2088" y="2533"/>
                      </a:lnTo>
                      <a:lnTo>
                        <a:pt x="2063" y="2538"/>
                      </a:lnTo>
                      <a:lnTo>
                        <a:pt x="2033" y="2543"/>
                      </a:lnTo>
                      <a:lnTo>
                        <a:pt x="1997" y="2545"/>
                      </a:lnTo>
                      <a:lnTo>
                        <a:pt x="1958" y="2545"/>
                      </a:lnTo>
                      <a:lnTo>
                        <a:pt x="1913" y="2540"/>
                      </a:lnTo>
                      <a:lnTo>
                        <a:pt x="1866" y="2531"/>
                      </a:lnTo>
                      <a:lnTo>
                        <a:pt x="1816" y="2516"/>
                      </a:lnTo>
                      <a:lnTo>
                        <a:pt x="1763" y="2494"/>
                      </a:lnTo>
                      <a:lnTo>
                        <a:pt x="1710" y="2465"/>
                      </a:lnTo>
                      <a:lnTo>
                        <a:pt x="1655" y="2427"/>
                      </a:lnTo>
                      <a:lnTo>
                        <a:pt x="1601" y="2378"/>
                      </a:lnTo>
                      <a:lnTo>
                        <a:pt x="1546" y="2319"/>
                      </a:lnTo>
                      <a:lnTo>
                        <a:pt x="1494" y="2248"/>
                      </a:lnTo>
                      <a:lnTo>
                        <a:pt x="450" y="490"/>
                      </a:lnTo>
                      <a:lnTo>
                        <a:pt x="446" y="485"/>
                      </a:lnTo>
                      <a:lnTo>
                        <a:pt x="439" y="472"/>
                      </a:lnTo>
                      <a:lnTo>
                        <a:pt x="428" y="451"/>
                      </a:lnTo>
                      <a:lnTo>
                        <a:pt x="411" y="425"/>
                      </a:lnTo>
                      <a:lnTo>
                        <a:pt x="390" y="393"/>
                      </a:lnTo>
                      <a:lnTo>
                        <a:pt x="367" y="357"/>
                      </a:lnTo>
                      <a:lnTo>
                        <a:pt x="339" y="319"/>
                      </a:lnTo>
                      <a:lnTo>
                        <a:pt x="310" y="278"/>
                      </a:lnTo>
                      <a:lnTo>
                        <a:pt x="277" y="237"/>
                      </a:lnTo>
                      <a:lnTo>
                        <a:pt x="242" y="196"/>
                      </a:lnTo>
                      <a:lnTo>
                        <a:pt x="204" y="155"/>
                      </a:lnTo>
                      <a:lnTo>
                        <a:pt x="166" y="117"/>
                      </a:lnTo>
                      <a:lnTo>
                        <a:pt x="125" y="82"/>
                      </a:lnTo>
                      <a:lnTo>
                        <a:pt x="84" y="52"/>
                      </a:lnTo>
                      <a:lnTo>
                        <a:pt x="42" y="28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80" name="Freeform 60">
                  <a:extLst>
                    <a:ext uri="{FF2B5EF4-FFF2-40B4-BE49-F238E27FC236}">
                      <a16:creationId xmlns:a16="http://schemas.microsoft.com/office/drawing/2014/main" id="{D9331ADE-EAB1-4815-9CF5-C1BA155199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8" y="2261"/>
                  <a:ext cx="93" cy="148"/>
                </a:xfrm>
                <a:custGeom>
                  <a:avLst/>
                  <a:gdLst>
                    <a:gd name="T0" fmla="*/ 0 w 373"/>
                    <a:gd name="T1" fmla="*/ 265 h 591"/>
                    <a:gd name="T2" fmla="*/ 8 w 373"/>
                    <a:gd name="T3" fmla="*/ 207 h 591"/>
                    <a:gd name="T4" fmla="*/ 22 w 373"/>
                    <a:gd name="T5" fmla="*/ 154 h 591"/>
                    <a:gd name="T6" fmla="*/ 42 w 373"/>
                    <a:gd name="T7" fmla="*/ 106 h 591"/>
                    <a:gd name="T8" fmla="*/ 66 w 373"/>
                    <a:gd name="T9" fmla="*/ 67 h 591"/>
                    <a:gd name="T10" fmla="*/ 96 w 373"/>
                    <a:gd name="T11" fmla="*/ 35 h 591"/>
                    <a:gd name="T12" fmla="*/ 130 w 373"/>
                    <a:gd name="T13" fmla="*/ 12 h 591"/>
                    <a:gd name="T14" fmla="*/ 166 w 373"/>
                    <a:gd name="T15" fmla="*/ 1 h 591"/>
                    <a:gd name="T16" fmla="*/ 204 w 373"/>
                    <a:gd name="T17" fmla="*/ 1 h 591"/>
                    <a:gd name="T18" fmla="*/ 240 w 373"/>
                    <a:gd name="T19" fmla="*/ 12 h 591"/>
                    <a:gd name="T20" fmla="*/ 274 w 373"/>
                    <a:gd name="T21" fmla="*/ 35 h 591"/>
                    <a:gd name="T22" fmla="*/ 304 w 373"/>
                    <a:gd name="T23" fmla="*/ 67 h 591"/>
                    <a:gd name="T24" fmla="*/ 329 w 373"/>
                    <a:gd name="T25" fmla="*/ 106 h 591"/>
                    <a:gd name="T26" fmla="*/ 350 w 373"/>
                    <a:gd name="T27" fmla="*/ 154 h 591"/>
                    <a:gd name="T28" fmla="*/ 364 w 373"/>
                    <a:gd name="T29" fmla="*/ 207 h 591"/>
                    <a:gd name="T30" fmla="*/ 372 w 373"/>
                    <a:gd name="T31" fmla="*/ 265 h 591"/>
                    <a:gd name="T32" fmla="*/ 372 w 373"/>
                    <a:gd name="T33" fmla="*/ 326 h 591"/>
                    <a:gd name="T34" fmla="*/ 364 w 373"/>
                    <a:gd name="T35" fmla="*/ 384 h 591"/>
                    <a:gd name="T36" fmla="*/ 350 w 373"/>
                    <a:gd name="T37" fmla="*/ 436 h 591"/>
                    <a:gd name="T38" fmla="*/ 329 w 373"/>
                    <a:gd name="T39" fmla="*/ 483 h 591"/>
                    <a:gd name="T40" fmla="*/ 304 w 373"/>
                    <a:gd name="T41" fmla="*/ 523 h 591"/>
                    <a:gd name="T42" fmla="*/ 274 w 373"/>
                    <a:gd name="T43" fmla="*/ 555 h 591"/>
                    <a:gd name="T44" fmla="*/ 240 w 373"/>
                    <a:gd name="T45" fmla="*/ 577 h 591"/>
                    <a:gd name="T46" fmla="*/ 204 w 373"/>
                    <a:gd name="T47" fmla="*/ 589 h 591"/>
                    <a:gd name="T48" fmla="*/ 166 w 373"/>
                    <a:gd name="T49" fmla="*/ 589 h 591"/>
                    <a:gd name="T50" fmla="*/ 130 w 373"/>
                    <a:gd name="T51" fmla="*/ 577 h 591"/>
                    <a:gd name="T52" fmla="*/ 96 w 373"/>
                    <a:gd name="T53" fmla="*/ 555 h 591"/>
                    <a:gd name="T54" fmla="*/ 66 w 373"/>
                    <a:gd name="T55" fmla="*/ 523 h 591"/>
                    <a:gd name="T56" fmla="*/ 42 w 373"/>
                    <a:gd name="T57" fmla="*/ 483 h 591"/>
                    <a:gd name="T58" fmla="*/ 22 w 373"/>
                    <a:gd name="T59" fmla="*/ 436 h 591"/>
                    <a:gd name="T60" fmla="*/ 8 w 373"/>
                    <a:gd name="T61" fmla="*/ 384 h 591"/>
                    <a:gd name="T62" fmla="*/ 0 w 373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3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3" y="236"/>
                      </a:lnTo>
                      <a:lnTo>
                        <a:pt x="8" y="207"/>
                      </a:lnTo>
                      <a:lnTo>
                        <a:pt x="14" y="181"/>
                      </a:lnTo>
                      <a:lnTo>
                        <a:pt x="22" y="154"/>
                      </a:lnTo>
                      <a:lnTo>
                        <a:pt x="31" y="130"/>
                      </a:lnTo>
                      <a:lnTo>
                        <a:pt x="42" y="106"/>
                      </a:lnTo>
                      <a:lnTo>
                        <a:pt x="53" y="86"/>
                      </a:lnTo>
                      <a:lnTo>
                        <a:pt x="66" y="67"/>
                      </a:lnTo>
                      <a:lnTo>
                        <a:pt x="81" y="50"/>
                      </a:lnTo>
                      <a:lnTo>
                        <a:pt x="96" y="35"/>
                      </a:lnTo>
                      <a:lnTo>
                        <a:pt x="113" y="23"/>
                      </a:lnTo>
                      <a:lnTo>
                        <a:pt x="130" y="12"/>
                      </a:lnTo>
                      <a:lnTo>
                        <a:pt x="147" y="6"/>
                      </a:lnTo>
                      <a:lnTo>
                        <a:pt x="166" y="1"/>
                      </a:lnTo>
                      <a:lnTo>
                        <a:pt x="186" y="0"/>
                      </a:lnTo>
                      <a:lnTo>
                        <a:pt x="204" y="1"/>
                      </a:lnTo>
                      <a:lnTo>
                        <a:pt x="223" y="6"/>
                      </a:lnTo>
                      <a:lnTo>
                        <a:pt x="240" y="12"/>
                      </a:lnTo>
                      <a:lnTo>
                        <a:pt x="258" y="23"/>
                      </a:lnTo>
                      <a:lnTo>
                        <a:pt x="274" y="35"/>
                      </a:lnTo>
                      <a:lnTo>
                        <a:pt x="289" y="50"/>
                      </a:lnTo>
                      <a:lnTo>
                        <a:pt x="304" y="67"/>
                      </a:lnTo>
                      <a:lnTo>
                        <a:pt x="317" y="86"/>
                      </a:lnTo>
                      <a:lnTo>
                        <a:pt x="329" y="106"/>
                      </a:lnTo>
                      <a:lnTo>
                        <a:pt x="340" y="130"/>
                      </a:lnTo>
                      <a:lnTo>
                        <a:pt x="350" y="154"/>
                      </a:lnTo>
                      <a:lnTo>
                        <a:pt x="358" y="181"/>
                      </a:lnTo>
                      <a:lnTo>
                        <a:pt x="364" y="207"/>
                      </a:lnTo>
                      <a:lnTo>
                        <a:pt x="368" y="236"/>
                      </a:lnTo>
                      <a:lnTo>
                        <a:pt x="372" y="265"/>
                      </a:lnTo>
                      <a:lnTo>
                        <a:pt x="373" y="297"/>
                      </a:lnTo>
                      <a:lnTo>
                        <a:pt x="372" y="326"/>
                      </a:lnTo>
                      <a:lnTo>
                        <a:pt x="368" y="356"/>
                      </a:lnTo>
                      <a:lnTo>
                        <a:pt x="364" y="384"/>
                      </a:lnTo>
                      <a:lnTo>
                        <a:pt x="358" y="410"/>
                      </a:lnTo>
                      <a:lnTo>
                        <a:pt x="350" y="436"/>
                      </a:lnTo>
                      <a:lnTo>
                        <a:pt x="340" y="460"/>
                      </a:lnTo>
                      <a:lnTo>
                        <a:pt x="329" y="483"/>
                      </a:lnTo>
                      <a:lnTo>
                        <a:pt x="317" y="504"/>
                      </a:lnTo>
                      <a:lnTo>
                        <a:pt x="304" y="523"/>
                      </a:lnTo>
                      <a:lnTo>
                        <a:pt x="289" y="540"/>
                      </a:lnTo>
                      <a:lnTo>
                        <a:pt x="274" y="555"/>
                      </a:lnTo>
                      <a:lnTo>
                        <a:pt x="258" y="568"/>
                      </a:lnTo>
                      <a:lnTo>
                        <a:pt x="240" y="577"/>
                      </a:lnTo>
                      <a:lnTo>
                        <a:pt x="223" y="584"/>
                      </a:lnTo>
                      <a:lnTo>
                        <a:pt x="204" y="589"/>
                      </a:lnTo>
                      <a:lnTo>
                        <a:pt x="186" y="591"/>
                      </a:lnTo>
                      <a:lnTo>
                        <a:pt x="166" y="589"/>
                      </a:lnTo>
                      <a:lnTo>
                        <a:pt x="147" y="584"/>
                      </a:lnTo>
                      <a:lnTo>
                        <a:pt x="130" y="577"/>
                      </a:lnTo>
                      <a:lnTo>
                        <a:pt x="113" y="568"/>
                      </a:lnTo>
                      <a:lnTo>
                        <a:pt x="96" y="555"/>
                      </a:lnTo>
                      <a:lnTo>
                        <a:pt x="81" y="540"/>
                      </a:lnTo>
                      <a:lnTo>
                        <a:pt x="66" y="523"/>
                      </a:lnTo>
                      <a:lnTo>
                        <a:pt x="53" y="504"/>
                      </a:lnTo>
                      <a:lnTo>
                        <a:pt x="42" y="483"/>
                      </a:lnTo>
                      <a:lnTo>
                        <a:pt x="31" y="460"/>
                      </a:lnTo>
                      <a:lnTo>
                        <a:pt x="22" y="436"/>
                      </a:lnTo>
                      <a:lnTo>
                        <a:pt x="14" y="410"/>
                      </a:lnTo>
                      <a:lnTo>
                        <a:pt x="8" y="384"/>
                      </a:lnTo>
                      <a:lnTo>
                        <a:pt x="3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81" name="Freeform 61">
                  <a:extLst>
                    <a:ext uri="{FF2B5EF4-FFF2-40B4-BE49-F238E27FC236}">
                      <a16:creationId xmlns:a16="http://schemas.microsoft.com/office/drawing/2014/main" id="{827A0ABE-D836-488F-895E-9C9654529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" y="2261"/>
                  <a:ext cx="93" cy="148"/>
                </a:xfrm>
                <a:custGeom>
                  <a:avLst/>
                  <a:gdLst>
                    <a:gd name="T0" fmla="*/ 0 w 373"/>
                    <a:gd name="T1" fmla="*/ 265 h 591"/>
                    <a:gd name="T2" fmla="*/ 8 w 373"/>
                    <a:gd name="T3" fmla="*/ 207 h 591"/>
                    <a:gd name="T4" fmla="*/ 22 w 373"/>
                    <a:gd name="T5" fmla="*/ 154 h 591"/>
                    <a:gd name="T6" fmla="*/ 42 w 373"/>
                    <a:gd name="T7" fmla="*/ 106 h 591"/>
                    <a:gd name="T8" fmla="*/ 68 w 373"/>
                    <a:gd name="T9" fmla="*/ 67 h 591"/>
                    <a:gd name="T10" fmla="*/ 98 w 373"/>
                    <a:gd name="T11" fmla="*/ 35 h 591"/>
                    <a:gd name="T12" fmla="*/ 132 w 373"/>
                    <a:gd name="T13" fmla="*/ 12 h 591"/>
                    <a:gd name="T14" fmla="*/ 168 w 373"/>
                    <a:gd name="T15" fmla="*/ 1 h 591"/>
                    <a:gd name="T16" fmla="*/ 206 w 373"/>
                    <a:gd name="T17" fmla="*/ 1 h 591"/>
                    <a:gd name="T18" fmla="*/ 242 w 373"/>
                    <a:gd name="T19" fmla="*/ 12 h 591"/>
                    <a:gd name="T20" fmla="*/ 276 w 373"/>
                    <a:gd name="T21" fmla="*/ 35 h 591"/>
                    <a:gd name="T22" fmla="*/ 306 w 373"/>
                    <a:gd name="T23" fmla="*/ 67 h 591"/>
                    <a:gd name="T24" fmla="*/ 330 w 373"/>
                    <a:gd name="T25" fmla="*/ 106 h 591"/>
                    <a:gd name="T26" fmla="*/ 350 w 373"/>
                    <a:gd name="T27" fmla="*/ 154 h 591"/>
                    <a:gd name="T28" fmla="*/ 364 w 373"/>
                    <a:gd name="T29" fmla="*/ 207 h 591"/>
                    <a:gd name="T30" fmla="*/ 372 w 373"/>
                    <a:gd name="T31" fmla="*/ 265 h 591"/>
                    <a:gd name="T32" fmla="*/ 372 w 373"/>
                    <a:gd name="T33" fmla="*/ 326 h 591"/>
                    <a:gd name="T34" fmla="*/ 364 w 373"/>
                    <a:gd name="T35" fmla="*/ 384 h 591"/>
                    <a:gd name="T36" fmla="*/ 350 w 373"/>
                    <a:gd name="T37" fmla="*/ 436 h 591"/>
                    <a:gd name="T38" fmla="*/ 330 w 373"/>
                    <a:gd name="T39" fmla="*/ 483 h 591"/>
                    <a:gd name="T40" fmla="*/ 306 w 373"/>
                    <a:gd name="T41" fmla="*/ 523 h 591"/>
                    <a:gd name="T42" fmla="*/ 276 w 373"/>
                    <a:gd name="T43" fmla="*/ 555 h 591"/>
                    <a:gd name="T44" fmla="*/ 242 w 373"/>
                    <a:gd name="T45" fmla="*/ 577 h 591"/>
                    <a:gd name="T46" fmla="*/ 206 w 373"/>
                    <a:gd name="T47" fmla="*/ 589 h 591"/>
                    <a:gd name="T48" fmla="*/ 168 w 373"/>
                    <a:gd name="T49" fmla="*/ 589 h 591"/>
                    <a:gd name="T50" fmla="*/ 132 w 373"/>
                    <a:gd name="T51" fmla="*/ 577 h 591"/>
                    <a:gd name="T52" fmla="*/ 98 w 373"/>
                    <a:gd name="T53" fmla="*/ 555 h 591"/>
                    <a:gd name="T54" fmla="*/ 68 w 373"/>
                    <a:gd name="T55" fmla="*/ 523 h 591"/>
                    <a:gd name="T56" fmla="*/ 42 w 373"/>
                    <a:gd name="T57" fmla="*/ 483 h 591"/>
                    <a:gd name="T58" fmla="*/ 22 w 373"/>
                    <a:gd name="T59" fmla="*/ 436 h 591"/>
                    <a:gd name="T60" fmla="*/ 8 w 373"/>
                    <a:gd name="T61" fmla="*/ 384 h 591"/>
                    <a:gd name="T62" fmla="*/ 0 w 373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3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8" y="207"/>
                      </a:lnTo>
                      <a:lnTo>
                        <a:pt x="14" y="181"/>
                      </a:lnTo>
                      <a:lnTo>
                        <a:pt x="22" y="154"/>
                      </a:lnTo>
                      <a:lnTo>
                        <a:pt x="32" y="130"/>
                      </a:lnTo>
                      <a:lnTo>
                        <a:pt x="42" y="106"/>
                      </a:lnTo>
                      <a:lnTo>
                        <a:pt x="55" y="86"/>
                      </a:lnTo>
                      <a:lnTo>
                        <a:pt x="68" y="67"/>
                      </a:lnTo>
                      <a:lnTo>
                        <a:pt x="82" y="50"/>
                      </a:lnTo>
                      <a:lnTo>
                        <a:pt x="98" y="35"/>
                      </a:lnTo>
                      <a:lnTo>
                        <a:pt x="114" y="23"/>
                      </a:lnTo>
                      <a:lnTo>
                        <a:pt x="132" y="12"/>
                      </a:lnTo>
                      <a:lnTo>
                        <a:pt x="149" y="6"/>
                      </a:lnTo>
                      <a:lnTo>
                        <a:pt x="168" y="1"/>
                      </a:lnTo>
                      <a:lnTo>
                        <a:pt x="187" y="0"/>
                      </a:lnTo>
                      <a:lnTo>
                        <a:pt x="206" y="1"/>
                      </a:lnTo>
                      <a:lnTo>
                        <a:pt x="225" y="6"/>
                      </a:lnTo>
                      <a:lnTo>
                        <a:pt x="242" y="12"/>
                      </a:lnTo>
                      <a:lnTo>
                        <a:pt x="259" y="23"/>
                      </a:lnTo>
                      <a:lnTo>
                        <a:pt x="276" y="35"/>
                      </a:lnTo>
                      <a:lnTo>
                        <a:pt x="291" y="50"/>
                      </a:lnTo>
                      <a:lnTo>
                        <a:pt x="306" y="67"/>
                      </a:lnTo>
                      <a:lnTo>
                        <a:pt x="319" y="86"/>
                      </a:lnTo>
                      <a:lnTo>
                        <a:pt x="330" y="106"/>
                      </a:lnTo>
                      <a:lnTo>
                        <a:pt x="341" y="130"/>
                      </a:lnTo>
                      <a:lnTo>
                        <a:pt x="350" y="154"/>
                      </a:lnTo>
                      <a:lnTo>
                        <a:pt x="358" y="181"/>
                      </a:lnTo>
                      <a:lnTo>
                        <a:pt x="364" y="207"/>
                      </a:lnTo>
                      <a:lnTo>
                        <a:pt x="369" y="236"/>
                      </a:lnTo>
                      <a:lnTo>
                        <a:pt x="372" y="265"/>
                      </a:lnTo>
                      <a:lnTo>
                        <a:pt x="373" y="297"/>
                      </a:lnTo>
                      <a:lnTo>
                        <a:pt x="372" y="326"/>
                      </a:lnTo>
                      <a:lnTo>
                        <a:pt x="369" y="356"/>
                      </a:lnTo>
                      <a:lnTo>
                        <a:pt x="364" y="384"/>
                      </a:lnTo>
                      <a:lnTo>
                        <a:pt x="358" y="410"/>
                      </a:lnTo>
                      <a:lnTo>
                        <a:pt x="350" y="436"/>
                      </a:lnTo>
                      <a:lnTo>
                        <a:pt x="341" y="460"/>
                      </a:lnTo>
                      <a:lnTo>
                        <a:pt x="330" y="483"/>
                      </a:lnTo>
                      <a:lnTo>
                        <a:pt x="319" y="504"/>
                      </a:lnTo>
                      <a:lnTo>
                        <a:pt x="306" y="523"/>
                      </a:lnTo>
                      <a:lnTo>
                        <a:pt x="291" y="540"/>
                      </a:lnTo>
                      <a:lnTo>
                        <a:pt x="276" y="555"/>
                      </a:lnTo>
                      <a:lnTo>
                        <a:pt x="259" y="568"/>
                      </a:lnTo>
                      <a:lnTo>
                        <a:pt x="242" y="577"/>
                      </a:lnTo>
                      <a:lnTo>
                        <a:pt x="225" y="584"/>
                      </a:lnTo>
                      <a:lnTo>
                        <a:pt x="206" y="589"/>
                      </a:lnTo>
                      <a:lnTo>
                        <a:pt x="187" y="591"/>
                      </a:lnTo>
                      <a:lnTo>
                        <a:pt x="168" y="589"/>
                      </a:lnTo>
                      <a:lnTo>
                        <a:pt x="149" y="584"/>
                      </a:lnTo>
                      <a:lnTo>
                        <a:pt x="132" y="577"/>
                      </a:lnTo>
                      <a:lnTo>
                        <a:pt x="114" y="568"/>
                      </a:lnTo>
                      <a:lnTo>
                        <a:pt x="98" y="555"/>
                      </a:lnTo>
                      <a:lnTo>
                        <a:pt x="82" y="540"/>
                      </a:lnTo>
                      <a:lnTo>
                        <a:pt x="68" y="523"/>
                      </a:lnTo>
                      <a:lnTo>
                        <a:pt x="55" y="504"/>
                      </a:lnTo>
                      <a:lnTo>
                        <a:pt x="42" y="483"/>
                      </a:lnTo>
                      <a:lnTo>
                        <a:pt x="32" y="460"/>
                      </a:lnTo>
                      <a:lnTo>
                        <a:pt x="22" y="436"/>
                      </a:lnTo>
                      <a:lnTo>
                        <a:pt x="14" y="410"/>
                      </a:lnTo>
                      <a:lnTo>
                        <a:pt x="8" y="384"/>
                      </a:lnTo>
                      <a:lnTo>
                        <a:pt x="4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82" name="Freeform 62">
                  <a:extLst>
                    <a:ext uri="{FF2B5EF4-FFF2-40B4-BE49-F238E27FC236}">
                      <a16:creationId xmlns:a16="http://schemas.microsoft.com/office/drawing/2014/main" id="{0EDE2127-0481-4E14-B075-821CBCEF76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2" y="2261"/>
                  <a:ext cx="93" cy="148"/>
                </a:xfrm>
                <a:custGeom>
                  <a:avLst/>
                  <a:gdLst>
                    <a:gd name="T0" fmla="*/ 0 w 373"/>
                    <a:gd name="T1" fmla="*/ 265 h 591"/>
                    <a:gd name="T2" fmla="*/ 8 w 373"/>
                    <a:gd name="T3" fmla="*/ 207 h 591"/>
                    <a:gd name="T4" fmla="*/ 22 w 373"/>
                    <a:gd name="T5" fmla="*/ 154 h 591"/>
                    <a:gd name="T6" fmla="*/ 42 w 373"/>
                    <a:gd name="T7" fmla="*/ 106 h 591"/>
                    <a:gd name="T8" fmla="*/ 67 w 373"/>
                    <a:gd name="T9" fmla="*/ 67 h 591"/>
                    <a:gd name="T10" fmla="*/ 97 w 373"/>
                    <a:gd name="T11" fmla="*/ 35 h 591"/>
                    <a:gd name="T12" fmla="*/ 131 w 373"/>
                    <a:gd name="T13" fmla="*/ 12 h 591"/>
                    <a:gd name="T14" fmla="*/ 167 w 373"/>
                    <a:gd name="T15" fmla="*/ 1 h 591"/>
                    <a:gd name="T16" fmla="*/ 206 w 373"/>
                    <a:gd name="T17" fmla="*/ 1 h 591"/>
                    <a:gd name="T18" fmla="*/ 242 w 373"/>
                    <a:gd name="T19" fmla="*/ 12 h 591"/>
                    <a:gd name="T20" fmla="*/ 275 w 373"/>
                    <a:gd name="T21" fmla="*/ 35 h 591"/>
                    <a:gd name="T22" fmla="*/ 304 w 373"/>
                    <a:gd name="T23" fmla="*/ 67 h 591"/>
                    <a:gd name="T24" fmla="*/ 330 w 373"/>
                    <a:gd name="T25" fmla="*/ 106 h 591"/>
                    <a:gd name="T26" fmla="*/ 350 w 373"/>
                    <a:gd name="T27" fmla="*/ 154 h 591"/>
                    <a:gd name="T28" fmla="*/ 364 w 373"/>
                    <a:gd name="T29" fmla="*/ 207 h 591"/>
                    <a:gd name="T30" fmla="*/ 372 w 373"/>
                    <a:gd name="T31" fmla="*/ 265 h 591"/>
                    <a:gd name="T32" fmla="*/ 372 w 373"/>
                    <a:gd name="T33" fmla="*/ 326 h 591"/>
                    <a:gd name="T34" fmla="*/ 364 w 373"/>
                    <a:gd name="T35" fmla="*/ 384 h 591"/>
                    <a:gd name="T36" fmla="*/ 350 w 373"/>
                    <a:gd name="T37" fmla="*/ 436 h 591"/>
                    <a:gd name="T38" fmla="*/ 330 w 373"/>
                    <a:gd name="T39" fmla="*/ 483 h 591"/>
                    <a:gd name="T40" fmla="*/ 304 w 373"/>
                    <a:gd name="T41" fmla="*/ 523 h 591"/>
                    <a:gd name="T42" fmla="*/ 275 w 373"/>
                    <a:gd name="T43" fmla="*/ 555 h 591"/>
                    <a:gd name="T44" fmla="*/ 242 w 373"/>
                    <a:gd name="T45" fmla="*/ 577 h 591"/>
                    <a:gd name="T46" fmla="*/ 206 w 373"/>
                    <a:gd name="T47" fmla="*/ 589 h 591"/>
                    <a:gd name="T48" fmla="*/ 167 w 373"/>
                    <a:gd name="T49" fmla="*/ 589 h 591"/>
                    <a:gd name="T50" fmla="*/ 131 w 373"/>
                    <a:gd name="T51" fmla="*/ 577 h 591"/>
                    <a:gd name="T52" fmla="*/ 97 w 373"/>
                    <a:gd name="T53" fmla="*/ 555 h 591"/>
                    <a:gd name="T54" fmla="*/ 67 w 373"/>
                    <a:gd name="T55" fmla="*/ 523 h 591"/>
                    <a:gd name="T56" fmla="*/ 42 w 373"/>
                    <a:gd name="T57" fmla="*/ 483 h 591"/>
                    <a:gd name="T58" fmla="*/ 22 w 373"/>
                    <a:gd name="T59" fmla="*/ 436 h 591"/>
                    <a:gd name="T60" fmla="*/ 8 w 373"/>
                    <a:gd name="T61" fmla="*/ 384 h 591"/>
                    <a:gd name="T62" fmla="*/ 0 w 373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3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3" y="236"/>
                      </a:lnTo>
                      <a:lnTo>
                        <a:pt x="8" y="207"/>
                      </a:lnTo>
                      <a:lnTo>
                        <a:pt x="14" y="181"/>
                      </a:lnTo>
                      <a:lnTo>
                        <a:pt x="22" y="154"/>
                      </a:lnTo>
                      <a:lnTo>
                        <a:pt x="31" y="130"/>
                      </a:lnTo>
                      <a:lnTo>
                        <a:pt x="42" y="106"/>
                      </a:lnTo>
                      <a:lnTo>
                        <a:pt x="54" y="86"/>
                      </a:lnTo>
                      <a:lnTo>
                        <a:pt x="67" y="67"/>
                      </a:lnTo>
                      <a:lnTo>
                        <a:pt x="81" y="50"/>
                      </a:lnTo>
                      <a:lnTo>
                        <a:pt x="97" y="35"/>
                      </a:lnTo>
                      <a:lnTo>
                        <a:pt x="114" y="23"/>
                      </a:lnTo>
                      <a:lnTo>
                        <a:pt x="131" y="12"/>
                      </a:lnTo>
                      <a:lnTo>
                        <a:pt x="149" y="6"/>
                      </a:lnTo>
                      <a:lnTo>
                        <a:pt x="167" y="1"/>
                      </a:lnTo>
                      <a:lnTo>
                        <a:pt x="187" y="0"/>
                      </a:lnTo>
                      <a:lnTo>
                        <a:pt x="206" y="1"/>
                      </a:lnTo>
                      <a:lnTo>
                        <a:pt x="224" y="6"/>
                      </a:lnTo>
                      <a:lnTo>
                        <a:pt x="242" y="12"/>
                      </a:lnTo>
                      <a:lnTo>
                        <a:pt x="259" y="23"/>
                      </a:lnTo>
                      <a:lnTo>
                        <a:pt x="275" y="35"/>
                      </a:lnTo>
                      <a:lnTo>
                        <a:pt x="290" y="50"/>
                      </a:lnTo>
                      <a:lnTo>
                        <a:pt x="304" y="67"/>
                      </a:lnTo>
                      <a:lnTo>
                        <a:pt x="318" y="86"/>
                      </a:lnTo>
                      <a:lnTo>
                        <a:pt x="330" y="106"/>
                      </a:lnTo>
                      <a:lnTo>
                        <a:pt x="340" y="130"/>
                      </a:lnTo>
                      <a:lnTo>
                        <a:pt x="350" y="154"/>
                      </a:lnTo>
                      <a:lnTo>
                        <a:pt x="358" y="181"/>
                      </a:lnTo>
                      <a:lnTo>
                        <a:pt x="364" y="207"/>
                      </a:lnTo>
                      <a:lnTo>
                        <a:pt x="368" y="236"/>
                      </a:lnTo>
                      <a:lnTo>
                        <a:pt x="372" y="265"/>
                      </a:lnTo>
                      <a:lnTo>
                        <a:pt x="373" y="297"/>
                      </a:lnTo>
                      <a:lnTo>
                        <a:pt x="372" y="326"/>
                      </a:lnTo>
                      <a:lnTo>
                        <a:pt x="368" y="356"/>
                      </a:lnTo>
                      <a:lnTo>
                        <a:pt x="364" y="384"/>
                      </a:lnTo>
                      <a:lnTo>
                        <a:pt x="358" y="410"/>
                      </a:lnTo>
                      <a:lnTo>
                        <a:pt x="350" y="436"/>
                      </a:lnTo>
                      <a:lnTo>
                        <a:pt x="340" y="460"/>
                      </a:lnTo>
                      <a:lnTo>
                        <a:pt x="330" y="483"/>
                      </a:lnTo>
                      <a:lnTo>
                        <a:pt x="318" y="504"/>
                      </a:lnTo>
                      <a:lnTo>
                        <a:pt x="304" y="523"/>
                      </a:lnTo>
                      <a:lnTo>
                        <a:pt x="290" y="540"/>
                      </a:lnTo>
                      <a:lnTo>
                        <a:pt x="275" y="555"/>
                      </a:lnTo>
                      <a:lnTo>
                        <a:pt x="259" y="568"/>
                      </a:lnTo>
                      <a:lnTo>
                        <a:pt x="242" y="577"/>
                      </a:lnTo>
                      <a:lnTo>
                        <a:pt x="224" y="584"/>
                      </a:lnTo>
                      <a:lnTo>
                        <a:pt x="206" y="589"/>
                      </a:lnTo>
                      <a:lnTo>
                        <a:pt x="187" y="591"/>
                      </a:lnTo>
                      <a:lnTo>
                        <a:pt x="167" y="589"/>
                      </a:lnTo>
                      <a:lnTo>
                        <a:pt x="149" y="584"/>
                      </a:lnTo>
                      <a:lnTo>
                        <a:pt x="131" y="577"/>
                      </a:lnTo>
                      <a:lnTo>
                        <a:pt x="114" y="568"/>
                      </a:lnTo>
                      <a:lnTo>
                        <a:pt x="97" y="555"/>
                      </a:lnTo>
                      <a:lnTo>
                        <a:pt x="81" y="540"/>
                      </a:lnTo>
                      <a:lnTo>
                        <a:pt x="67" y="523"/>
                      </a:lnTo>
                      <a:lnTo>
                        <a:pt x="54" y="504"/>
                      </a:lnTo>
                      <a:lnTo>
                        <a:pt x="42" y="483"/>
                      </a:lnTo>
                      <a:lnTo>
                        <a:pt x="31" y="460"/>
                      </a:lnTo>
                      <a:lnTo>
                        <a:pt x="22" y="436"/>
                      </a:lnTo>
                      <a:lnTo>
                        <a:pt x="14" y="410"/>
                      </a:lnTo>
                      <a:lnTo>
                        <a:pt x="8" y="384"/>
                      </a:lnTo>
                      <a:lnTo>
                        <a:pt x="3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83" name="Freeform 63">
                  <a:extLst>
                    <a:ext uri="{FF2B5EF4-FFF2-40B4-BE49-F238E27FC236}">
                      <a16:creationId xmlns:a16="http://schemas.microsoft.com/office/drawing/2014/main" id="{CC6F3A3A-9A6A-425E-BE1C-C88E3F7CE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4" y="2261"/>
                  <a:ext cx="93" cy="148"/>
                </a:xfrm>
                <a:custGeom>
                  <a:avLst/>
                  <a:gdLst>
                    <a:gd name="T0" fmla="*/ 0 w 372"/>
                    <a:gd name="T1" fmla="*/ 265 h 591"/>
                    <a:gd name="T2" fmla="*/ 9 w 372"/>
                    <a:gd name="T3" fmla="*/ 207 h 591"/>
                    <a:gd name="T4" fmla="*/ 22 w 372"/>
                    <a:gd name="T5" fmla="*/ 154 h 591"/>
                    <a:gd name="T6" fmla="*/ 42 w 372"/>
                    <a:gd name="T7" fmla="*/ 106 h 591"/>
                    <a:gd name="T8" fmla="*/ 67 w 372"/>
                    <a:gd name="T9" fmla="*/ 67 h 591"/>
                    <a:gd name="T10" fmla="*/ 97 w 372"/>
                    <a:gd name="T11" fmla="*/ 35 h 591"/>
                    <a:gd name="T12" fmla="*/ 131 w 372"/>
                    <a:gd name="T13" fmla="*/ 12 h 591"/>
                    <a:gd name="T14" fmla="*/ 167 w 372"/>
                    <a:gd name="T15" fmla="*/ 1 h 591"/>
                    <a:gd name="T16" fmla="*/ 205 w 372"/>
                    <a:gd name="T17" fmla="*/ 1 h 591"/>
                    <a:gd name="T18" fmla="*/ 241 w 372"/>
                    <a:gd name="T19" fmla="*/ 12 h 591"/>
                    <a:gd name="T20" fmla="*/ 275 w 372"/>
                    <a:gd name="T21" fmla="*/ 35 h 591"/>
                    <a:gd name="T22" fmla="*/ 304 w 372"/>
                    <a:gd name="T23" fmla="*/ 67 h 591"/>
                    <a:gd name="T24" fmla="*/ 329 w 372"/>
                    <a:gd name="T25" fmla="*/ 106 h 591"/>
                    <a:gd name="T26" fmla="*/ 349 w 372"/>
                    <a:gd name="T27" fmla="*/ 154 h 591"/>
                    <a:gd name="T28" fmla="*/ 363 w 372"/>
                    <a:gd name="T29" fmla="*/ 207 h 591"/>
                    <a:gd name="T30" fmla="*/ 371 w 372"/>
                    <a:gd name="T31" fmla="*/ 265 h 591"/>
                    <a:gd name="T32" fmla="*/ 371 w 372"/>
                    <a:gd name="T33" fmla="*/ 326 h 591"/>
                    <a:gd name="T34" fmla="*/ 363 w 372"/>
                    <a:gd name="T35" fmla="*/ 384 h 591"/>
                    <a:gd name="T36" fmla="*/ 349 w 372"/>
                    <a:gd name="T37" fmla="*/ 436 h 591"/>
                    <a:gd name="T38" fmla="*/ 329 w 372"/>
                    <a:gd name="T39" fmla="*/ 483 h 591"/>
                    <a:gd name="T40" fmla="*/ 304 w 372"/>
                    <a:gd name="T41" fmla="*/ 523 h 591"/>
                    <a:gd name="T42" fmla="*/ 275 w 372"/>
                    <a:gd name="T43" fmla="*/ 555 h 591"/>
                    <a:gd name="T44" fmla="*/ 241 w 372"/>
                    <a:gd name="T45" fmla="*/ 577 h 591"/>
                    <a:gd name="T46" fmla="*/ 205 w 372"/>
                    <a:gd name="T47" fmla="*/ 589 h 591"/>
                    <a:gd name="T48" fmla="*/ 167 w 372"/>
                    <a:gd name="T49" fmla="*/ 589 h 591"/>
                    <a:gd name="T50" fmla="*/ 131 w 372"/>
                    <a:gd name="T51" fmla="*/ 577 h 591"/>
                    <a:gd name="T52" fmla="*/ 97 w 372"/>
                    <a:gd name="T53" fmla="*/ 555 h 591"/>
                    <a:gd name="T54" fmla="*/ 67 w 372"/>
                    <a:gd name="T55" fmla="*/ 523 h 591"/>
                    <a:gd name="T56" fmla="*/ 42 w 372"/>
                    <a:gd name="T57" fmla="*/ 483 h 591"/>
                    <a:gd name="T58" fmla="*/ 22 w 372"/>
                    <a:gd name="T59" fmla="*/ 436 h 591"/>
                    <a:gd name="T60" fmla="*/ 9 w 372"/>
                    <a:gd name="T61" fmla="*/ 384 h 591"/>
                    <a:gd name="T62" fmla="*/ 0 w 372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2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9" y="207"/>
                      </a:lnTo>
                      <a:lnTo>
                        <a:pt x="14" y="181"/>
                      </a:lnTo>
                      <a:lnTo>
                        <a:pt x="22" y="154"/>
                      </a:lnTo>
                      <a:lnTo>
                        <a:pt x="32" y="130"/>
                      </a:lnTo>
                      <a:lnTo>
                        <a:pt x="42" y="106"/>
                      </a:lnTo>
                      <a:lnTo>
                        <a:pt x="54" y="86"/>
                      </a:lnTo>
                      <a:lnTo>
                        <a:pt x="67" y="67"/>
                      </a:lnTo>
                      <a:lnTo>
                        <a:pt x="82" y="50"/>
                      </a:lnTo>
                      <a:lnTo>
                        <a:pt x="97" y="35"/>
                      </a:lnTo>
                      <a:lnTo>
                        <a:pt x="113" y="23"/>
                      </a:lnTo>
                      <a:lnTo>
                        <a:pt x="131" y="12"/>
                      </a:lnTo>
                      <a:lnTo>
                        <a:pt x="148" y="6"/>
                      </a:lnTo>
                      <a:lnTo>
                        <a:pt x="167" y="1"/>
                      </a:lnTo>
                      <a:lnTo>
                        <a:pt x="186" y="0"/>
                      </a:lnTo>
                      <a:lnTo>
                        <a:pt x="205" y="1"/>
                      </a:lnTo>
                      <a:lnTo>
                        <a:pt x="224" y="6"/>
                      </a:lnTo>
                      <a:lnTo>
                        <a:pt x="241" y="12"/>
                      </a:lnTo>
                      <a:lnTo>
                        <a:pt x="258" y="23"/>
                      </a:lnTo>
                      <a:lnTo>
                        <a:pt x="275" y="35"/>
                      </a:lnTo>
                      <a:lnTo>
                        <a:pt x="290" y="50"/>
                      </a:lnTo>
                      <a:lnTo>
                        <a:pt x="304" y="67"/>
                      </a:lnTo>
                      <a:lnTo>
                        <a:pt x="318" y="86"/>
                      </a:lnTo>
                      <a:lnTo>
                        <a:pt x="329" y="106"/>
                      </a:lnTo>
                      <a:lnTo>
                        <a:pt x="340" y="130"/>
                      </a:lnTo>
                      <a:lnTo>
                        <a:pt x="349" y="154"/>
                      </a:lnTo>
                      <a:lnTo>
                        <a:pt x="357" y="181"/>
                      </a:lnTo>
                      <a:lnTo>
                        <a:pt x="363" y="207"/>
                      </a:lnTo>
                      <a:lnTo>
                        <a:pt x="368" y="236"/>
                      </a:lnTo>
                      <a:lnTo>
                        <a:pt x="371" y="265"/>
                      </a:lnTo>
                      <a:lnTo>
                        <a:pt x="372" y="297"/>
                      </a:lnTo>
                      <a:lnTo>
                        <a:pt x="371" y="326"/>
                      </a:lnTo>
                      <a:lnTo>
                        <a:pt x="368" y="356"/>
                      </a:lnTo>
                      <a:lnTo>
                        <a:pt x="363" y="384"/>
                      </a:lnTo>
                      <a:lnTo>
                        <a:pt x="357" y="410"/>
                      </a:lnTo>
                      <a:lnTo>
                        <a:pt x="349" y="436"/>
                      </a:lnTo>
                      <a:lnTo>
                        <a:pt x="340" y="460"/>
                      </a:lnTo>
                      <a:lnTo>
                        <a:pt x="329" y="483"/>
                      </a:lnTo>
                      <a:lnTo>
                        <a:pt x="318" y="504"/>
                      </a:lnTo>
                      <a:lnTo>
                        <a:pt x="304" y="523"/>
                      </a:lnTo>
                      <a:lnTo>
                        <a:pt x="290" y="540"/>
                      </a:lnTo>
                      <a:lnTo>
                        <a:pt x="275" y="555"/>
                      </a:lnTo>
                      <a:lnTo>
                        <a:pt x="258" y="568"/>
                      </a:lnTo>
                      <a:lnTo>
                        <a:pt x="241" y="577"/>
                      </a:lnTo>
                      <a:lnTo>
                        <a:pt x="224" y="584"/>
                      </a:lnTo>
                      <a:lnTo>
                        <a:pt x="205" y="589"/>
                      </a:lnTo>
                      <a:lnTo>
                        <a:pt x="186" y="591"/>
                      </a:lnTo>
                      <a:lnTo>
                        <a:pt x="167" y="589"/>
                      </a:lnTo>
                      <a:lnTo>
                        <a:pt x="148" y="584"/>
                      </a:lnTo>
                      <a:lnTo>
                        <a:pt x="131" y="577"/>
                      </a:lnTo>
                      <a:lnTo>
                        <a:pt x="113" y="568"/>
                      </a:lnTo>
                      <a:lnTo>
                        <a:pt x="97" y="555"/>
                      </a:lnTo>
                      <a:lnTo>
                        <a:pt x="82" y="540"/>
                      </a:lnTo>
                      <a:lnTo>
                        <a:pt x="67" y="523"/>
                      </a:lnTo>
                      <a:lnTo>
                        <a:pt x="54" y="504"/>
                      </a:lnTo>
                      <a:lnTo>
                        <a:pt x="42" y="483"/>
                      </a:lnTo>
                      <a:lnTo>
                        <a:pt x="32" y="460"/>
                      </a:lnTo>
                      <a:lnTo>
                        <a:pt x="22" y="436"/>
                      </a:lnTo>
                      <a:lnTo>
                        <a:pt x="14" y="410"/>
                      </a:lnTo>
                      <a:lnTo>
                        <a:pt x="9" y="384"/>
                      </a:lnTo>
                      <a:lnTo>
                        <a:pt x="4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84" name="Freeform 64">
                  <a:extLst>
                    <a:ext uri="{FF2B5EF4-FFF2-40B4-BE49-F238E27FC236}">
                      <a16:creationId xmlns:a16="http://schemas.microsoft.com/office/drawing/2014/main" id="{D4B26B7A-60E5-4A6B-B778-B416C131F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6" y="2261"/>
                  <a:ext cx="93" cy="148"/>
                </a:xfrm>
                <a:custGeom>
                  <a:avLst/>
                  <a:gdLst>
                    <a:gd name="T0" fmla="*/ 0 w 373"/>
                    <a:gd name="T1" fmla="*/ 265 h 591"/>
                    <a:gd name="T2" fmla="*/ 8 w 373"/>
                    <a:gd name="T3" fmla="*/ 207 h 591"/>
                    <a:gd name="T4" fmla="*/ 22 w 373"/>
                    <a:gd name="T5" fmla="*/ 154 h 591"/>
                    <a:gd name="T6" fmla="*/ 42 w 373"/>
                    <a:gd name="T7" fmla="*/ 106 h 591"/>
                    <a:gd name="T8" fmla="*/ 67 w 373"/>
                    <a:gd name="T9" fmla="*/ 67 h 591"/>
                    <a:gd name="T10" fmla="*/ 96 w 373"/>
                    <a:gd name="T11" fmla="*/ 35 h 591"/>
                    <a:gd name="T12" fmla="*/ 130 w 373"/>
                    <a:gd name="T13" fmla="*/ 12 h 591"/>
                    <a:gd name="T14" fmla="*/ 166 w 373"/>
                    <a:gd name="T15" fmla="*/ 1 h 591"/>
                    <a:gd name="T16" fmla="*/ 204 w 373"/>
                    <a:gd name="T17" fmla="*/ 1 h 591"/>
                    <a:gd name="T18" fmla="*/ 242 w 373"/>
                    <a:gd name="T19" fmla="*/ 12 h 591"/>
                    <a:gd name="T20" fmla="*/ 275 w 373"/>
                    <a:gd name="T21" fmla="*/ 35 h 591"/>
                    <a:gd name="T22" fmla="*/ 304 w 373"/>
                    <a:gd name="T23" fmla="*/ 67 h 591"/>
                    <a:gd name="T24" fmla="*/ 330 w 373"/>
                    <a:gd name="T25" fmla="*/ 106 h 591"/>
                    <a:gd name="T26" fmla="*/ 350 w 373"/>
                    <a:gd name="T27" fmla="*/ 154 h 591"/>
                    <a:gd name="T28" fmla="*/ 364 w 373"/>
                    <a:gd name="T29" fmla="*/ 207 h 591"/>
                    <a:gd name="T30" fmla="*/ 372 w 373"/>
                    <a:gd name="T31" fmla="*/ 265 h 591"/>
                    <a:gd name="T32" fmla="*/ 372 w 373"/>
                    <a:gd name="T33" fmla="*/ 326 h 591"/>
                    <a:gd name="T34" fmla="*/ 364 w 373"/>
                    <a:gd name="T35" fmla="*/ 384 h 591"/>
                    <a:gd name="T36" fmla="*/ 350 w 373"/>
                    <a:gd name="T37" fmla="*/ 436 h 591"/>
                    <a:gd name="T38" fmla="*/ 330 w 373"/>
                    <a:gd name="T39" fmla="*/ 483 h 591"/>
                    <a:gd name="T40" fmla="*/ 304 w 373"/>
                    <a:gd name="T41" fmla="*/ 523 h 591"/>
                    <a:gd name="T42" fmla="*/ 275 w 373"/>
                    <a:gd name="T43" fmla="*/ 555 h 591"/>
                    <a:gd name="T44" fmla="*/ 242 w 373"/>
                    <a:gd name="T45" fmla="*/ 577 h 591"/>
                    <a:gd name="T46" fmla="*/ 204 w 373"/>
                    <a:gd name="T47" fmla="*/ 589 h 591"/>
                    <a:gd name="T48" fmla="*/ 166 w 373"/>
                    <a:gd name="T49" fmla="*/ 589 h 591"/>
                    <a:gd name="T50" fmla="*/ 130 w 373"/>
                    <a:gd name="T51" fmla="*/ 577 h 591"/>
                    <a:gd name="T52" fmla="*/ 96 w 373"/>
                    <a:gd name="T53" fmla="*/ 555 h 591"/>
                    <a:gd name="T54" fmla="*/ 67 w 373"/>
                    <a:gd name="T55" fmla="*/ 523 h 591"/>
                    <a:gd name="T56" fmla="*/ 42 w 373"/>
                    <a:gd name="T57" fmla="*/ 483 h 591"/>
                    <a:gd name="T58" fmla="*/ 22 w 373"/>
                    <a:gd name="T59" fmla="*/ 436 h 591"/>
                    <a:gd name="T60" fmla="*/ 8 w 373"/>
                    <a:gd name="T61" fmla="*/ 384 h 591"/>
                    <a:gd name="T62" fmla="*/ 0 w 373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3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3" y="236"/>
                      </a:lnTo>
                      <a:lnTo>
                        <a:pt x="8" y="207"/>
                      </a:lnTo>
                      <a:lnTo>
                        <a:pt x="14" y="181"/>
                      </a:lnTo>
                      <a:lnTo>
                        <a:pt x="22" y="154"/>
                      </a:lnTo>
                      <a:lnTo>
                        <a:pt x="31" y="130"/>
                      </a:lnTo>
                      <a:lnTo>
                        <a:pt x="42" y="106"/>
                      </a:lnTo>
                      <a:lnTo>
                        <a:pt x="54" y="86"/>
                      </a:lnTo>
                      <a:lnTo>
                        <a:pt x="67" y="67"/>
                      </a:lnTo>
                      <a:lnTo>
                        <a:pt x="81" y="50"/>
                      </a:lnTo>
                      <a:lnTo>
                        <a:pt x="96" y="35"/>
                      </a:lnTo>
                      <a:lnTo>
                        <a:pt x="113" y="23"/>
                      </a:lnTo>
                      <a:lnTo>
                        <a:pt x="130" y="12"/>
                      </a:lnTo>
                      <a:lnTo>
                        <a:pt x="147" y="6"/>
                      </a:lnTo>
                      <a:lnTo>
                        <a:pt x="166" y="1"/>
                      </a:lnTo>
                      <a:lnTo>
                        <a:pt x="186" y="0"/>
                      </a:lnTo>
                      <a:lnTo>
                        <a:pt x="204" y="1"/>
                      </a:lnTo>
                      <a:lnTo>
                        <a:pt x="223" y="6"/>
                      </a:lnTo>
                      <a:lnTo>
                        <a:pt x="242" y="12"/>
                      </a:lnTo>
                      <a:lnTo>
                        <a:pt x="259" y="23"/>
                      </a:lnTo>
                      <a:lnTo>
                        <a:pt x="275" y="35"/>
                      </a:lnTo>
                      <a:lnTo>
                        <a:pt x="290" y="50"/>
                      </a:lnTo>
                      <a:lnTo>
                        <a:pt x="304" y="67"/>
                      </a:lnTo>
                      <a:lnTo>
                        <a:pt x="318" y="86"/>
                      </a:lnTo>
                      <a:lnTo>
                        <a:pt x="330" y="106"/>
                      </a:lnTo>
                      <a:lnTo>
                        <a:pt x="340" y="130"/>
                      </a:lnTo>
                      <a:lnTo>
                        <a:pt x="350" y="154"/>
                      </a:lnTo>
                      <a:lnTo>
                        <a:pt x="358" y="181"/>
                      </a:lnTo>
                      <a:lnTo>
                        <a:pt x="364" y="207"/>
                      </a:lnTo>
                      <a:lnTo>
                        <a:pt x="368" y="236"/>
                      </a:lnTo>
                      <a:lnTo>
                        <a:pt x="372" y="265"/>
                      </a:lnTo>
                      <a:lnTo>
                        <a:pt x="373" y="297"/>
                      </a:lnTo>
                      <a:lnTo>
                        <a:pt x="372" y="326"/>
                      </a:lnTo>
                      <a:lnTo>
                        <a:pt x="368" y="356"/>
                      </a:lnTo>
                      <a:lnTo>
                        <a:pt x="364" y="384"/>
                      </a:lnTo>
                      <a:lnTo>
                        <a:pt x="358" y="410"/>
                      </a:lnTo>
                      <a:lnTo>
                        <a:pt x="350" y="436"/>
                      </a:lnTo>
                      <a:lnTo>
                        <a:pt x="340" y="460"/>
                      </a:lnTo>
                      <a:lnTo>
                        <a:pt x="330" y="483"/>
                      </a:lnTo>
                      <a:lnTo>
                        <a:pt x="318" y="504"/>
                      </a:lnTo>
                      <a:lnTo>
                        <a:pt x="304" y="523"/>
                      </a:lnTo>
                      <a:lnTo>
                        <a:pt x="290" y="540"/>
                      </a:lnTo>
                      <a:lnTo>
                        <a:pt x="275" y="555"/>
                      </a:lnTo>
                      <a:lnTo>
                        <a:pt x="259" y="568"/>
                      </a:lnTo>
                      <a:lnTo>
                        <a:pt x="242" y="577"/>
                      </a:lnTo>
                      <a:lnTo>
                        <a:pt x="223" y="584"/>
                      </a:lnTo>
                      <a:lnTo>
                        <a:pt x="204" y="589"/>
                      </a:lnTo>
                      <a:lnTo>
                        <a:pt x="186" y="591"/>
                      </a:lnTo>
                      <a:lnTo>
                        <a:pt x="166" y="589"/>
                      </a:lnTo>
                      <a:lnTo>
                        <a:pt x="147" y="584"/>
                      </a:lnTo>
                      <a:lnTo>
                        <a:pt x="130" y="577"/>
                      </a:lnTo>
                      <a:lnTo>
                        <a:pt x="113" y="568"/>
                      </a:lnTo>
                      <a:lnTo>
                        <a:pt x="96" y="555"/>
                      </a:lnTo>
                      <a:lnTo>
                        <a:pt x="81" y="540"/>
                      </a:lnTo>
                      <a:lnTo>
                        <a:pt x="67" y="523"/>
                      </a:lnTo>
                      <a:lnTo>
                        <a:pt x="54" y="504"/>
                      </a:lnTo>
                      <a:lnTo>
                        <a:pt x="42" y="483"/>
                      </a:lnTo>
                      <a:lnTo>
                        <a:pt x="31" y="460"/>
                      </a:lnTo>
                      <a:lnTo>
                        <a:pt x="22" y="436"/>
                      </a:lnTo>
                      <a:lnTo>
                        <a:pt x="14" y="410"/>
                      </a:lnTo>
                      <a:lnTo>
                        <a:pt x="8" y="384"/>
                      </a:lnTo>
                      <a:lnTo>
                        <a:pt x="3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85" name="Freeform 65">
                  <a:extLst>
                    <a:ext uri="{FF2B5EF4-FFF2-40B4-BE49-F238E27FC236}">
                      <a16:creationId xmlns:a16="http://schemas.microsoft.com/office/drawing/2014/main" id="{40BF5B9F-349A-448E-B141-E11E6195A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8" y="2261"/>
                  <a:ext cx="94" cy="148"/>
                </a:xfrm>
                <a:custGeom>
                  <a:avLst/>
                  <a:gdLst>
                    <a:gd name="T0" fmla="*/ 0 w 375"/>
                    <a:gd name="T1" fmla="*/ 265 h 591"/>
                    <a:gd name="T2" fmla="*/ 8 w 375"/>
                    <a:gd name="T3" fmla="*/ 207 h 591"/>
                    <a:gd name="T4" fmla="*/ 22 w 375"/>
                    <a:gd name="T5" fmla="*/ 154 h 591"/>
                    <a:gd name="T6" fmla="*/ 42 w 375"/>
                    <a:gd name="T7" fmla="*/ 106 h 591"/>
                    <a:gd name="T8" fmla="*/ 68 w 375"/>
                    <a:gd name="T9" fmla="*/ 67 h 591"/>
                    <a:gd name="T10" fmla="*/ 98 w 375"/>
                    <a:gd name="T11" fmla="*/ 35 h 591"/>
                    <a:gd name="T12" fmla="*/ 132 w 375"/>
                    <a:gd name="T13" fmla="*/ 12 h 591"/>
                    <a:gd name="T14" fmla="*/ 168 w 375"/>
                    <a:gd name="T15" fmla="*/ 1 h 591"/>
                    <a:gd name="T16" fmla="*/ 206 w 375"/>
                    <a:gd name="T17" fmla="*/ 1 h 591"/>
                    <a:gd name="T18" fmla="*/ 242 w 375"/>
                    <a:gd name="T19" fmla="*/ 12 h 591"/>
                    <a:gd name="T20" fmla="*/ 276 w 375"/>
                    <a:gd name="T21" fmla="*/ 35 h 591"/>
                    <a:gd name="T22" fmla="*/ 306 w 375"/>
                    <a:gd name="T23" fmla="*/ 67 h 591"/>
                    <a:gd name="T24" fmla="*/ 332 w 375"/>
                    <a:gd name="T25" fmla="*/ 106 h 591"/>
                    <a:gd name="T26" fmla="*/ 351 w 375"/>
                    <a:gd name="T27" fmla="*/ 154 h 591"/>
                    <a:gd name="T28" fmla="*/ 365 w 375"/>
                    <a:gd name="T29" fmla="*/ 207 h 591"/>
                    <a:gd name="T30" fmla="*/ 373 w 375"/>
                    <a:gd name="T31" fmla="*/ 265 h 591"/>
                    <a:gd name="T32" fmla="*/ 373 w 375"/>
                    <a:gd name="T33" fmla="*/ 326 h 591"/>
                    <a:gd name="T34" fmla="*/ 365 w 375"/>
                    <a:gd name="T35" fmla="*/ 384 h 591"/>
                    <a:gd name="T36" fmla="*/ 351 w 375"/>
                    <a:gd name="T37" fmla="*/ 436 h 591"/>
                    <a:gd name="T38" fmla="*/ 332 w 375"/>
                    <a:gd name="T39" fmla="*/ 483 h 591"/>
                    <a:gd name="T40" fmla="*/ 306 w 375"/>
                    <a:gd name="T41" fmla="*/ 523 h 591"/>
                    <a:gd name="T42" fmla="*/ 276 w 375"/>
                    <a:gd name="T43" fmla="*/ 555 h 591"/>
                    <a:gd name="T44" fmla="*/ 242 w 375"/>
                    <a:gd name="T45" fmla="*/ 577 h 591"/>
                    <a:gd name="T46" fmla="*/ 206 w 375"/>
                    <a:gd name="T47" fmla="*/ 589 h 591"/>
                    <a:gd name="T48" fmla="*/ 168 w 375"/>
                    <a:gd name="T49" fmla="*/ 589 h 591"/>
                    <a:gd name="T50" fmla="*/ 132 w 375"/>
                    <a:gd name="T51" fmla="*/ 577 h 591"/>
                    <a:gd name="T52" fmla="*/ 98 w 375"/>
                    <a:gd name="T53" fmla="*/ 555 h 591"/>
                    <a:gd name="T54" fmla="*/ 68 w 375"/>
                    <a:gd name="T55" fmla="*/ 523 h 591"/>
                    <a:gd name="T56" fmla="*/ 42 w 375"/>
                    <a:gd name="T57" fmla="*/ 483 h 591"/>
                    <a:gd name="T58" fmla="*/ 22 w 375"/>
                    <a:gd name="T59" fmla="*/ 436 h 591"/>
                    <a:gd name="T60" fmla="*/ 8 w 375"/>
                    <a:gd name="T61" fmla="*/ 384 h 591"/>
                    <a:gd name="T62" fmla="*/ 0 w 375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5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8" y="207"/>
                      </a:lnTo>
                      <a:lnTo>
                        <a:pt x="14" y="181"/>
                      </a:lnTo>
                      <a:lnTo>
                        <a:pt x="22" y="154"/>
                      </a:lnTo>
                      <a:lnTo>
                        <a:pt x="32" y="130"/>
                      </a:lnTo>
                      <a:lnTo>
                        <a:pt x="42" y="106"/>
                      </a:lnTo>
                      <a:lnTo>
                        <a:pt x="55" y="86"/>
                      </a:lnTo>
                      <a:lnTo>
                        <a:pt x="68" y="67"/>
                      </a:lnTo>
                      <a:lnTo>
                        <a:pt x="82" y="50"/>
                      </a:lnTo>
                      <a:lnTo>
                        <a:pt x="98" y="35"/>
                      </a:lnTo>
                      <a:lnTo>
                        <a:pt x="114" y="23"/>
                      </a:lnTo>
                      <a:lnTo>
                        <a:pt x="132" y="12"/>
                      </a:lnTo>
                      <a:lnTo>
                        <a:pt x="149" y="6"/>
                      </a:lnTo>
                      <a:lnTo>
                        <a:pt x="168" y="1"/>
                      </a:lnTo>
                      <a:lnTo>
                        <a:pt x="187" y="0"/>
                      </a:lnTo>
                      <a:lnTo>
                        <a:pt x="206" y="1"/>
                      </a:lnTo>
                      <a:lnTo>
                        <a:pt x="225" y="6"/>
                      </a:lnTo>
                      <a:lnTo>
                        <a:pt x="242" y="12"/>
                      </a:lnTo>
                      <a:lnTo>
                        <a:pt x="259" y="23"/>
                      </a:lnTo>
                      <a:lnTo>
                        <a:pt x="276" y="35"/>
                      </a:lnTo>
                      <a:lnTo>
                        <a:pt x="292" y="50"/>
                      </a:lnTo>
                      <a:lnTo>
                        <a:pt x="306" y="67"/>
                      </a:lnTo>
                      <a:lnTo>
                        <a:pt x="319" y="86"/>
                      </a:lnTo>
                      <a:lnTo>
                        <a:pt x="332" y="106"/>
                      </a:lnTo>
                      <a:lnTo>
                        <a:pt x="342" y="130"/>
                      </a:lnTo>
                      <a:lnTo>
                        <a:pt x="351" y="154"/>
                      </a:lnTo>
                      <a:lnTo>
                        <a:pt x="359" y="181"/>
                      </a:lnTo>
                      <a:lnTo>
                        <a:pt x="365" y="207"/>
                      </a:lnTo>
                      <a:lnTo>
                        <a:pt x="370" y="236"/>
                      </a:lnTo>
                      <a:lnTo>
                        <a:pt x="373" y="265"/>
                      </a:lnTo>
                      <a:lnTo>
                        <a:pt x="375" y="297"/>
                      </a:lnTo>
                      <a:lnTo>
                        <a:pt x="373" y="326"/>
                      </a:lnTo>
                      <a:lnTo>
                        <a:pt x="370" y="356"/>
                      </a:lnTo>
                      <a:lnTo>
                        <a:pt x="365" y="384"/>
                      </a:lnTo>
                      <a:lnTo>
                        <a:pt x="359" y="410"/>
                      </a:lnTo>
                      <a:lnTo>
                        <a:pt x="351" y="436"/>
                      </a:lnTo>
                      <a:lnTo>
                        <a:pt x="342" y="460"/>
                      </a:lnTo>
                      <a:lnTo>
                        <a:pt x="332" y="483"/>
                      </a:lnTo>
                      <a:lnTo>
                        <a:pt x="319" y="504"/>
                      </a:lnTo>
                      <a:lnTo>
                        <a:pt x="306" y="523"/>
                      </a:lnTo>
                      <a:lnTo>
                        <a:pt x="292" y="540"/>
                      </a:lnTo>
                      <a:lnTo>
                        <a:pt x="276" y="555"/>
                      </a:lnTo>
                      <a:lnTo>
                        <a:pt x="259" y="568"/>
                      </a:lnTo>
                      <a:lnTo>
                        <a:pt x="242" y="577"/>
                      </a:lnTo>
                      <a:lnTo>
                        <a:pt x="225" y="584"/>
                      </a:lnTo>
                      <a:lnTo>
                        <a:pt x="206" y="589"/>
                      </a:lnTo>
                      <a:lnTo>
                        <a:pt x="187" y="591"/>
                      </a:lnTo>
                      <a:lnTo>
                        <a:pt x="168" y="589"/>
                      </a:lnTo>
                      <a:lnTo>
                        <a:pt x="149" y="584"/>
                      </a:lnTo>
                      <a:lnTo>
                        <a:pt x="132" y="577"/>
                      </a:lnTo>
                      <a:lnTo>
                        <a:pt x="114" y="568"/>
                      </a:lnTo>
                      <a:lnTo>
                        <a:pt x="98" y="555"/>
                      </a:lnTo>
                      <a:lnTo>
                        <a:pt x="82" y="540"/>
                      </a:lnTo>
                      <a:lnTo>
                        <a:pt x="68" y="523"/>
                      </a:lnTo>
                      <a:lnTo>
                        <a:pt x="55" y="504"/>
                      </a:lnTo>
                      <a:lnTo>
                        <a:pt x="42" y="483"/>
                      </a:lnTo>
                      <a:lnTo>
                        <a:pt x="32" y="460"/>
                      </a:lnTo>
                      <a:lnTo>
                        <a:pt x="22" y="436"/>
                      </a:lnTo>
                      <a:lnTo>
                        <a:pt x="14" y="410"/>
                      </a:lnTo>
                      <a:lnTo>
                        <a:pt x="8" y="384"/>
                      </a:lnTo>
                      <a:lnTo>
                        <a:pt x="4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86" name="Freeform 66">
                  <a:extLst>
                    <a:ext uri="{FF2B5EF4-FFF2-40B4-BE49-F238E27FC236}">
                      <a16:creationId xmlns:a16="http://schemas.microsoft.com/office/drawing/2014/main" id="{D666EDF1-419A-407D-84B5-4E6B6D00B2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" y="2280"/>
                  <a:ext cx="85" cy="110"/>
                </a:xfrm>
                <a:custGeom>
                  <a:avLst/>
                  <a:gdLst>
                    <a:gd name="T0" fmla="*/ 0 w 338"/>
                    <a:gd name="T1" fmla="*/ 198 h 441"/>
                    <a:gd name="T2" fmla="*/ 7 w 338"/>
                    <a:gd name="T3" fmla="*/ 156 h 441"/>
                    <a:gd name="T4" fmla="*/ 20 w 338"/>
                    <a:gd name="T5" fmla="*/ 115 h 441"/>
                    <a:gd name="T6" fmla="*/ 38 w 338"/>
                    <a:gd name="T7" fmla="*/ 80 h 441"/>
                    <a:gd name="T8" fmla="*/ 61 w 338"/>
                    <a:gd name="T9" fmla="*/ 50 h 441"/>
                    <a:gd name="T10" fmla="*/ 87 w 338"/>
                    <a:gd name="T11" fmla="*/ 26 h 441"/>
                    <a:gd name="T12" fmla="*/ 118 w 338"/>
                    <a:gd name="T13" fmla="*/ 9 h 441"/>
                    <a:gd name="T14" fmla="*/ 151 w 338"/>
                    <a:gd name="T15" fmla="*/ 0 h 441"/>
                    <a:gd name="T16" fmla="*/ 185 w 338"/>
                    <a:gd name="T17" fmla="*/ 0 h 441"/>
                    <a:gd name="T18" fmla="*/ 219 w 338"/>
                    <a:gd name="T19" fmla="*/ 9 h 441"/>
                    <a:gd name="T20" fmla="*/ 249 w 338"/>
                    <a:gd name="T21" fmla="*/ 26 h 441"/>
                    <a:gd name="T22" fmla="*/ 277 w 338"/>
                    <a:gd name="T23" fmla="*/ 50 h 441"/>
                    <a:gd name="T24" fmla="*/ 299 w 338"/>
                    <a:gd name="T25" fmla="*/ 80 h 441"/>
                    <a:gd name="T26" fmla="*/ 317 w 338"/>
                    <a:gd name="T27" fmla="*/ 115 h 441"/>
                    <a:gd name="T28" fmla="*/ 330 w 338"/>
                    <a:gd name="T29" fmla="*/ 156 h 441"/>
                    <a:gd name="T30" fmla="*/ 337 w 338"/>
                    <a:gd name="T31" fmla="*/ 198 h 441"/>
                    <a:gd name="T32" fmla="*/ 337 w 338"/>
                    <a:gd name="T33" fmla="*/ 244 h 441"/>
                    <a:gd name="T34" fmla="*/ 330 w 338"/>
                    <a:gd name="T35" fmla="*/ 287 h 441"/>
                    <a:gd name="T36" fmla="*/ 317 w 338"/>
                    <a:gd name="T37" fmla="*/ 325 h 441"/>
                    <a:gd name="T38" fmla="*/ 299 w 338"/>
                    <a:gd name="T39" fmla="*/ 361 h 441"/>
                    <a:gd name="T40" fmla="*/ 277 w 338"/>
                    <a:gd name="T41" fmla="*/ 390 h 441"/>
                    <a:gd name="T42" fmla="*/ 249 w 338"/>
                    <a:gd name="T43" fmla="*/ 414 h 441"/>
                    <a:gd name="T44" fmla="*/ 219 w 338"/>
                    <a:gd name="T45" fmla="*/ 430 h 441"/>
                    <a:gd name="T46" fmla="*/ 185 w 338"/>
                    <a:gd name="T47" fmla="*/ 440 h 441"/>
                    <a:gd name="T48" fmla="*/ 151 w 338"/>
                    <a:gd name="T49" fmla="*/ 440 h 441"/>
                    <a:gd name="T50" fmla="*/ 118 w 338"/>
                    <a:gd name="T51" fmla="*/ 430 h 441"/>
                    <a:gd name="T52" fmla="*/ 87 w 338"/>
                    <a:gd name="T53" fmla="*/ 414 h 441"/>
                    <a:gd name="T54" fmla="*/ 61 w 338"/>
                    <a:gd name="T55" fmla="*/ 390 h 441"/>
                    <a:gd name="T56" fmla="*/ 38 w 338"/>
                    <a:gd name="T57" fmla="*/ 361 h 441"/>
                    <a:gd name="T58" fmla="*/ 20 w 338"/>
                    <a:gd name="T59" fmla="*/ 325 h 441"/>
                    <a:gd name="T60" fmla="*/ 7 w 338"/>
                    <a:gd name="T61" fmla="*/ 287 h 441"/>
                    <a:gd name="T62" fmla="*/ 0 w 338"/>
                    <a:gd name="T63" fmla="*/ 244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38" h="441">
                      <a:moveTo>
                        <a:pt x="0" y="222"/>
                      </a:moveTo>
                      <a:lnTo>
                        <a:pt x="0" y="198"/>
                      </a:lnTo>
                      <a:lnTo>
                        <a:pt x="2" y="176"/>
                      </a:lnTo>
                      <a:lnTo>
                        <a:pt x="7" y="156"/>
                      </a:lnTo>
                      <a:lnTo>
                        <a:pt x="13" y="135"/>
                      </a:lnTo>
                      <a:lnTo>
                        <a:pt x="20" y="115"/>
                      </a:lnTo>
                      <a:lnTo>
                        <a:pt x="28" y="96"/>
                      </a:lnTo>
                      <a:lnTo>
                        <a:pt x="38" y="80"/>
                      </a:lnTo>
                      <a:lnTo>
                        <a:pt x="49" y="64"/>
                      </a:lnTo>
                      <a:lnTo>
                        <a:pt x="61" y="50"/>
                      </a:lnTo>
                      <a:lnTo>
                        <a:pt x="73" y="37"/>
                      </a:lnTo>
                      <a:lnTo>
                        <a:pt x="87" y="26"/>
                      </a:lnTo>
                      <a:lnTo>
                        <a:pt x="102" y="16"/>
                      </a:lnTo>
                      <a:lnTo>
                        <a:pt x="118" y="9"/>
                      </a:lnTo>
                      <a:lnTo>
                        <a:pt x="134" y="4"/>
                      </a:lnTo>
                      <a:lnTo>
                        <a:pt x="151" y="0"/>
                      </a:lnTo>
                      <a:lnTo>
                        <a:pt x="169" y="0"/>
                      </a:lnTo>
                      <a:lnTo>
                        <a:pt x="185" y="0"/>
                      </a:lnTo>
                      <a:lnTo>
                        <a:pt x="202" y="4"/>
                      </a:lnTo>
                      <a:lnTo>
                        <a:pt x="219" y="9"/>
                      </a:lnTo>
                      <a:lnTo>
                        <a:pt x="234" y="16"/>
                      </a:lnTo>
                      <a:lnTo>
                        <a:pt x="249" y="26"/>
                      </a:lnTo>
                      <a:lnTo>
                        <a:pt x="263" y="37"/>
                      </a:lnTo>
                      <a:lnTo>
                        <a:pt x="277" y="50"/>
                      </a:lnTo>
                      <a:lnTo>
                        <a:pt x="288" y="64"/>
                      </a:lnTo>
                      <a:lnTo>
                        <a:pt x="299" y="80"/>
                      </a:lnTo>
                      <a:lnTo>
                        <a:pt x="309" y="96"/>
                      </a:lnTo>
                      <a:lnTo>
                        <a:pt x="317" y="115"/>
                      </a:lnTo>
                      <a:lnTo>
                        <a:pt x="324" y="135"/>
                      </a:lnTo>
                      <a:lnTo>
                        <a:pt x="330" y="156"/>
                      </a:lnTo>
                      <a:lnTo>
                        <a:pt x="335" y="176"/>
                      </a:lnTo>
                      <a:lnTo>
                        <a:pt x="337" y="198"/>
                      </a:lnTo>
                      <a:lnTo>
                        <a:pt x="338" y="222"/>
                      </a:lnTo>
                      <a:lnTo>
                        <a:pt x="337" y="244"/>
                      </a:lnTo>
                      <a:lnTo>
                        <a:pt x="335" y="265"/>
                      </a:lnTo>
                      <a:lnTo>
                        <a:pt x="330" y="287"/>
                      </a:lnTo>
                      <a:lnTo>
                        <a:pt x="324" y="306"/>
                      </a:lnTo>
                      <a:lnTo>
                        <a:pt x="317" y="325"/>
                      </a:lnTo>
                      <a:lnTo>
                        <a:pt x="309" y="343"/>
                      </a:lnTo>
                      <a:lnTo>
                        <a:pt x="299" y="361"/>
                      </a:lnTo>
                      <a:lnTo>
                        <a:pt x="288" y="376"/>
                      </a:lnTo>
                      <a:lnTo>
                        <a:pt x="277" y="390"/>
                      </a:lnTo>
                      <a:lnTo>
                        <a:pt x="263" y="403"/>
                      </a:lnTo>
                      <a:lnTo>
                        <a:pt x="249" y="414"/>
                      </a:lnTo>
                      <a:lnTo>
                        <a:pt x="234" y="424"/>
                      </a:lnTo>
                      <a:lnTo>
                        <a:pt x="219" y="430"/>
                      </a:lnTo>
                      <a:lnTo>
                        <a:pt x="202" y="436"/>
                      </a:lnTo>
                      <a:lnTo>
                        <a:pt x="185" y="440"/>
                      </a:lnTo>
                      <a:lnTo>
                        <a:pt x="169" y="441"/>
                      </a:lnTo>
                      <a:lnTo>
                        <a:pt x="151" y="440"/>
                      </a:lnTo>
                      <a:lnTo>
                        <a:pt x="134" y="436"/>
                      </a:lnTo>
                      <a:lnTo>
                        <a:pt x="118" y="430"/>
                      </a:lnTo>
                      <a:lnTo>
                        <a:pt x="102" y="424"/>
                      </a:lnTo>
                      <a:lnTo>
                        <a:pt x="87" y="414"/>
                      </a:lnTo>
                      <a:lnTo>
                        <a:pt x="73" y="403"/>
                      </a:lnTo>
                      <a:lnTo>
                        <a:pt x="61" y="390"/>
                      </a:lnTo>
                      <a:lnTo>
                        <a:pt x="49" y="376"/>
                      </a:lnTo>
                      <a:lnTo>
                        <a:pt x="38" y="361"/>
                      </a:lnTo>
                      <a:lnTo>
                        <a:pt x="28" y="343"/>
                      </a:lnTo>
                      <a:lnTo>
                        <a:pt x="20" y="325"/>
                      </a:lnTo>
                      <a:lnTo>
                        <a:pt x="13" y="306"/>
                      </a:lnTo>
                      <a:lnTo>
                        <a:pt x="7" y="287"/>
                      </a:lnTo>
                      <a:lnTo>
                        <a:pt x="2" y="265"/>
                      </a:lnTo>
                      <a:lnTo>
                        <a:pt x="0" y="244"/>
                      </a:lnTo>
                      <a:lnTo>
                        <a:pt x="0" y="22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87" name="Freeform 67">
                  <a:extLst>
                    <a:ext uri="{FF2B5EF4-FFF2-40B4-BE49-F238E27FC236}">
                      <a16:creationId xmlns:a16="http://schemas.microsoft.com/office/drawing/2014/main" id="{2E013EE8-2C68-4C53-B2DA-FCDFE78C7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2" y="2280"/>
                  <a:ext cx="85" cy="110"/>
                </a:xfrm>
                <a:custGeom>
                  <a:avLst/>
                  <a:gdLst>
                    <a:gd name="T0" fmla="*/ 0 w 339"/>
                    <a:gd name="T1" fmla="*/ 198 h 441"/>
                    <a:gd name="T2" fmla="*/ 7 w 339"/>
                    <a:gd name="T3" fmla="*/ 156 h 441"/>
                    <a:gd name="T4" fmla="*/ 19 w 339"/>
                    <a:gd name="T5" fmla="*/ 115 h 441"/>
                    <a:gd name="T6" fmla="*/ 38 w 339"/>
                    <a:gd name="T7" fmla="*/ 80 h 441"/>
                    <a:gd name="T8" fmla="*/ 61 w 339"/>
                    <a:gd name="T9" fmla="*/ 50 h 441"/>
                    <a:gd name="T10" fmla="*/ 88 w 339"/>
                    <a:gd name="T11" fmla="*/ 26 h 441"/>
                    <a:gd name="T12" fmla="*/ 118 w 339"/>
                    <a:gd name="T13" fmla="*/ 9 h 441"/>
                    <a:gd name="T14" fmla="*/ 152 w 339"/>
                    <a:gd name="T15" fmla="*/ 0 h 441"/>
                    <a:gd name="T16" fmla="*/ 186 w 339"/>
                    <a:gd name="T17" fmla="*/ 0 h 441"/>
                    <a:gd name="T18" fmla="*/ 219 w 339"/>
                    <a:gd name="T19" fmla="*/ 9 h 441"/>
                    <a:gd name="T20" fmla="*/ 250 w 339"/>
                    <a:gd name="T21" fmla="*/ 26 h 441"/>
                    <a:gd name="T22" fmla="*/ 277 w 339"/>
                    <a:gd name="T23" fmla="*/ 50 h 441"/>
                    <a:gd name="T24" fmla="*/ 300 w 339"/>
                    <a:gd name="T25" fmla="*/ 80 h 441"/>
                    <a:gd name="T26" fmla="*/ 318 w 339"/>
                    <a:gd name="T27" fmla="*/ 115 h 441"/>
                    <a:gd name="T28" fmla="*/ 331 w 339"/>
                    <a:gd name="T29" fmla="*/ 156 h 441"/>
                    <a:gd name="T30" fmla="*/ 338 w 339"/>
                    <a:gd name="T31" fmla="*/ 198 h 441"/>
                    <a:gd name="T32" fmla="*/ 338 w 339"/>
                    <a:gd name="T33" fmla="*/ 244 h 441"/>
                    <a:gd name="T34" fmla="*/ 331 w 339"/>
                    <a:gd name="T35" fmla="*/ 287 h 441"/>
                    <a:gd name="T36" fmla="*/ 318 w 339"/>
                    <a:gd name="T37" fmla="*/ 325 h 441"/>
                    <a:gd name="T38" fmla="*/ 300 w 339"/>
                    <a:gd name="T39" fmla="*/ 361 h 441"/>
                    <a:gd name="T40" fmla="*/ 277 w 339"/>
                    <a:gd name="T41" fmla="*/ 390 h 441"/>
                    <a:gd name="T42" fmla="*/ 250 w 339"/>
                    <a:gd name="T43" fmla="*/ 414 h 441"/>
                    <a:gd name="T44" fmla="*/ 219 w 339"/>
                    <a:gd name="T45" fmla="*/ 430 h 441"/>
                    <a:gd name="T46" fmla="*/ 186 w 339"/>
                    <a:gd name="T47" fmla="*/ 440 h 441"/>
                    <a:gd name="T48" fmla="*/ 152 w 339"/>
                    <a:gd name="T49" fmla="*/ 440 h 441"/>
                    <a:gd name="T50" fmla="*/ 118 w 339"/>
                    <a:gd name="T51" fmla="*/ 430 h 441"/>
                    <a:gd name="T52" fmla="*/ 88 w 339"/>
                    <a:gd name="T53" fmla="*/ 414 h 441"/>
                    <a:gd name="T54" fmla="*/ 61 w 339"/>
                    <a:gd name="T55" fmla="*/ 390 h 441"/>
                    <a:gd name="T56" fmla="*/ 38 w 339"/>
                    <a:gd name="T57" fmla="*/ 361 h 441"/>
                    <a:gd name="T58" fmla="*/ 19 w 339"/>
                    <a:gd name="T59" fmla="*/ 325 h 441"/>
                    <a:gd name="T60" fmla="*/ 7 w 339"/>
                    <a:gd name="T61" fmla="*/ 287 h 441"/>
                    <a:gd name="T62" fmla="*/ 0 w 339"/>
                    <a:gd name="T63" fmla="*/ 244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39" h="441">
                      <a:moveTo>
                        <a:pt x="0" y="222"/>
                      </a:moveTo>
                      <a:lnTo>
                        <a:pt x="0" y="198"/>
                      </a:lnTo>
                      <a:lnTo>
                        <a:pt x="2" y="176"/>
                      </a:lnTo>
                      <a:lnTo>
                        <a:pt x="7" y="156"/>
                      </a:lnTo>
                      <a:lnTo>
                        <a:pt x="12" y="135"/>
                      </a:lnTo>
                      <a:lnTo>
                        <a:pt x="19" y="115"/>
                      </a:lnTo>
                      <a:lnTo>
                        <a:pt x="29" y="96"/>
                      </a:lnTo>
                      <a:lnTo>
                        <a:pt x="38" y="80"/>
                      </a:lnTo>
                      <a:lnTo>
                        <a:pt x="50" y="64"/>
                      </a:lnTo>
                      <a:lnTo>
                        <a:pt x="61" y="50"/>
                      </a:lnTo>
                      <a:lnTo>
                        <a:pt x="74" y="37"/>
                      </a:lnTo>
                      <a:lnTo>
                        <a:pt x="88" y="26"/>
                      </a:lnTo>
                      <a:lnTo>
                        <a:pt x="103" y="16"/>
                      </a:lnTo>
                      <a:lnTo>
                        <a:pt x="118" y="9"/>
                      </a:lnTo>
                      <a:lnTo>
                        <a:pt x="134" y="4"/>
                      </a:lnTo>
                      <a:lnTo>
                        <a:pt x="152" y="0"/>
                      </a:lnTo>
                      <a:lnTo>
                        <a:pt x="169" y="0"/>
                      </a:lnTo>
                      <a:lnTo>
                        <a:pt x="186" y="0"/>
                      </a:lnTo>
                      <a:lnTo>
                        <a:pt x="203" y="4"/>
                      </a:lnTo>
                      <a:lnTo>
                        <a:pt x="219" y="9"/>
                      </a:lnTo>
                      <a:lnTo>
                        <a:pt x="234" y="16"/>
                      </a:lnTo>
                      <a:lnTo>
                        <a:pt x="250" y="26"/>
                      </a:lnTo>
                      <a:lnTo>
                        <a:pt x="264" y="37"/>
                      </a:lnTo>
                      <a:lnTo>
                        <a:pt x="277" y="50"/>
                      </a:lnTo>
                      <a:lnTo>
                        <a:pt x="289" y="64"/>
                      </a:lnTo>
                      <a:lnTo>
                        <a:pt x="300" y="80"/>
                      </a:lnTo>
                      <a:lnTo>
                        <a:pt x="310" y="96"/>
                      </a:lnTo>
                      <a:lnTo>
                        <a:pt x="318" y="115"/>
                      </a:lnTo>
                      <a:lnTo>
                        <a:pt x="325" y="135"/>
                      </a:lnTo>
                      <a:lnTo>
                        <a:pt x="331" y="156"/>
                      </a:lnTo>
                      <a:lnTo>
                        <a:pt x="336" y="176"/>
                      </a:lnTo>
                      <a:lnTo>
                        <a:pt x="338" y="198"/>
                      </a:lnTo>
                      <a:lnTo>
                        <a:pt x="339" y="222"/>
                      </a:lnTo>
                      <a:lnTo>
                        <a:pt x="338" y="244"/>
                      </a:lnTo>
                      <a:lnTo>
                        <a:pt x="336" y="265"/>
                      </a:lnTo>
                      <a:lnTo>
                        <a:pt x="331" y="287"/>
                      </a:lnTo>
                      <a:lnTo>
                        <a:pt x="325" y="306"/>
                      </a:lnTo>
                      <a:lnTo>
                        <a:pt x="318" y="325"/>
                      </a:lnTo>
                      <a:lnTo>
                        <a:pt x="310" y="343"/>
                      </a:lnTo>
                      <a:lnTo>
                        <a:pt x="300" y="361"/>
                      </a:lnTo>
                      <a:lnTo>
                        <a:pt x="289" y="376"/>
                      </a:lnTo>
                      <a:lnTo>
                        <a:pt x="277" y="390"/>
                      </a:lnTo>
                      <a:lnTo>
                        <a:pt x="264" y="403"/>
                      </a:lnTo>
                      <a:lnTo>
                        <a:pt x="250" y="414"/>
                      </a:lnTo>
                      <a:lnTo>
                        <a:pt x="234" y="424"/>
                      </a:lnTo>
                      <a:lnTo>
                        <a:pt x="219" y="430"/>
                      </a:lnTo>
                      <a:lnTo>
                        <a:pt x="203" y="436"/>
                      </a:lnTo>
                      <a:lnTo>
                        <a:pt x="186" y="440"/>
                      </a:lnTo>
                      <a:lnTo>
                        <a:pt x="169" y="441"/>
                      </a:lnTo>
                      <a:lnTo>
                        <a:pt x="152" y="440"/>
                      </a:lnTo>
                      <a:lnTo>
                        <a:pt x="134" y="436"/>
                      </a:lnTo>
                      <a:lnTo>
                        <a:pt x="118" y="430"/>
                      </a:lnTo>
                      <a:lnTo>
                        <a:pt x="103" y="424"/>
                      </a:lnTo>
                      <a:lnTo>
                        <a:pt x="88" y="414"/>
                      </a:lnTo>
                      <a:lnTo>
                        <a:pt x="74" y="403"/>
                      </a:lnTo>
                      <a:lnTo>
                        <a:pt x="61" y="390"/>
                      </a:lnTo>
                      <a:lnTo>
                        <a:pt x="50" y="376"/>
                      </a:lnTo>
                      <a:lnTo>
                        <a:pt x="38" y="361"/>
                      </a:lnTo>
                      <a:lnTo>
                        <a:pt x="29" y="343"/>
                      </a:lnTo>
                      <a:lnTo>
                        <a:pt x="19" y="325"/>
                      </a:lnTo>
                      <a:lnTo>
                        <a:pt x="12" y="306"/>
                      </a:lnTo>
                      <a:lnTo>
                        <a:pt x="7" y="287"/>
                      </a:lnTo>
                      <a:lnTo>
                        <a:pt x="2" y="265"/>
                      </a:lnTo>
                      <a:lnTo>
                        <a:pt x="0" y="244"/>
                      </a:lnTo>
                      <a:lnTo>
                        <a:pt x="0" y="22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88" name="Freeform 68">
                  <a:extLst>
                    <a:ext uri="{FF2B5EF4-FFF2-40B4-BE49-F238E27FC236}">
                      <a16:creationId xmlns:a16="http://schemas.microsoft.com/office/drawing/2014/main" id="{0C1A8949-23E1-452F-B781-1C4E558DDD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9" y="2280"/>
                  <a:ext cx="85" cy="110"/>
                </a:xfrm>
                <a:custGeom>
                  <a:avLst/>
                  <a:gdLst>
                    <a:gd name="T0" fmla="*/ 0 w 339"/>
                    <a:gd name="T1" fmla="*/ 198 h 441"/>
                    <a:gd name="T2" fmla="*/ 7 w 339"/>
                    <a:gd name="T3" fmla="*/ 156 h 441"/>
                    <a:gd name="T4" fmla="*/ 19 w 339"/>
                    <a:gd name="T5" fmla="*/ 115 h 441"/>
                    <a:gd name="T6" fmla="*/ 38 w 339"/>
                    <a:gd name="T7" fmla="*/ 80 h 441"/>
                    <a:gd name="T8" fmla="*/ 61 w 339"/>
                    <a:gd name="T9" fmla="*/ 50 h 441"/>
                    <a:gd name="T10" fmla="*/ 88 w 339"/>
                    <a:gd name="T11" fmla="*/ 26 h 441"/>
                    <a:gd name="T12" fmla="*/ 118 w 339"/>
                    <a:gd name="T13" fmla="*/ 9 h 441"/>
                    <a:gd name="T14" fmla="*/ 152 w 339"/>
                    <a:gd name="T15" fmla="*/ 0 h 441"/>
                    <a:gd name="T16" fmla="*/ 186 w 339"/>
                    <a:gd name="T17" fmla="*/ 0 h 441"/>
                    <a:gd name="T18" fmla="*/ 219 w 339"/>
                    <a:gd name="T19" fmla="*/ 9 h 441"/>
                    <a:gd name="T20" fmla="*/ 250 w 339"/>
                    <a:gd name="T21" fmla="*/ 26 h 441"/>
                    <a:gd name="T22" fmla="*/ 276 w 339"/>
                    <a:gd name="T23" fmla="*/ 50 h 441"/>
                    <a:gd name="T24" fmla="*/ 300 w 339"/>
                    <a:gd name="T25" fmla="*/ 80 h 441"/>
                    <a:gd name="T26" fmla="*/ 318 w 339"/>
                    <a:gd name="T27" fmla="*/ 115 h 441"/>
                    <a:gd name="T28" fmla="*/ 331 w 339"/>
                    <a:gd name="T29" fmla="*/ 156 h 441"/>
                    <a:gd name="T30" fmla="*/ 338 w 339"/>
                    <a:gd name="T31" fmla="*/ 198 h 441"/>
                    <a:gd name="T32" fmla="*/ 338 w 339"/>
                    <a:gd name="T33" fmla="*/ 244 h 441"/>
                    <a:gd name="T34" fmla="*/ 331 w 339"/>
                    <a:gd name="T35" fmla="*/ 287 h 441"/>
                    <a:gd name="T36" fmla="*/ 318 w 339"/>
                    <a:gd name="T37" fmla="*/ 325 h 441"/>
                    <a:gd name="T38" fmla="*/ 300 w 339"/>
                    <a:gd name="T39" fmla="*/ 361 h 441"/>
                    <a:gd name="T40" fmla="*/ 276 w 339"/>
                    <a:gd name="T41" fmla="*/ 390 h 441"/>
                    <a:gd name="T42" fmla="*/ 250 w 339"/>
                    <a:gd name="T43" fmla="*/ 414 h 441"/>
                    <a:gd name="T44" fmla="*/ 219 w 339"/>
                    <a:gd name="T45" fmla="*/ 430 h 441"/>
                    <a:gd name="T46" fmla="*/ 186 w 339"/>
                    <a:gd name="T47" fmla="*/ 440 h 441"/>
                    <a:gd name="T48" fmla="*/ 152 w 339"/>
                    <a:gd name="T49" fmla="*/ 440 h 441"/>
                    <a:gd name="T50" fmla="*/ 118 w 339"/>
                    <a:gd name="T51" fmla="*/ 430 h 441"/>
                    <a:gd name="T52" fmla="*/ 88 w 339"/>
                    <a:gd name="T53" fmla="*/ 414 h 441"/>
                    <a:gd name="T54" fmla="*/ 61 w 339"/>
                    <a:gd name="T55" fmla="*/ 390 h 441"/>
                    <a:gd name="T56" fmla="*/ 38 w 339"/>
                    <a:gd name="T57" fmla="*/ 361 h 441"/>
                    <a:gd name="T58" fmla="*/ 19 w 339"/>
                    <a:gd name="T59" fmla="*/ 325 h 441"/>
                    <a:gd name="T60" fmla="*/ 7 w 339"/>
                    <a:gd name="T61" fmla="*/ 287 h 441"/>
                    <a:gd name="T62" fmla="*/ 0 w 339"/>
                    <a:gd name="T63" fmla="*/ 244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39" h="441">
                      <a:moveTo>
                        <a:pt x="0" y="222"/>
                      </a:moveTo>
                      <a:lnTo>
                        <a:pt x="0" y="198"/>
                      </a:lnTo>
                      <a:lnTo>
                        <a:pt x="2" y="176"/>
                      </a:lnTo>
                      <a:lnTo>
                        <a:pt x="7" y="156"/>
                      </a:lnTo>
                      <a:lnTo>
                        <a:pt x="13" y="135"/>
                      </a:lnTo>
                      <a:lnTo>
                        <a:pt x="19" y="115"/>
                      </a:lnTo>
                      <a:lnTo>
                        <a:pt x="29" y="96"/>
                      </a:lnTo>
                      <a:lnTo>
                        <a:pt x="38" y="80"/>
                      </a:lnTo>
                      <a:lnTo>
                        <a:pt x="50" y="64"/>
                      </a:lnTo>
                      <a:lnTo>
                        <a:pt x="61" y="50"/>
                      </a:lnTo>
                      <a:lnTo>
                        <a:pt x="74" y="37"/>
                      </a:lnTo>
                      <a:lnTo>
                        <a:pt x="88" y="26"/>
                      </a:lnTo>
                      <a:lnTo>
                        <a:pt x="103" y="16"/>
                      </a:lnTo>
                      <a:lnTo>
                        <a:pt x="118" y="9"/>
                      </a:lnTo>
                      <a:lnTo>
                        <a:pt x="135" y="4"/>
                      </a:lnTo>
                      <a:lnTo>
                        <a:pt x="152" y="0"/>
                      </a:lnTo>
                      <a:lnTo>
                        <a:pt x="169" y="0"/>
                      </a:lnTo>
                      <a:lnTo>
                        <a:pt x="186" y="0"/>
                      </a:lnTo>
                      <a:lnTo>
                        <a:pt x="203" y="4"/>
                      </a:lnTo>
                      <a:lnTo>
                        <a:pt x="219" y="9"/>
                      </a:lnTo>
                      <a:lnTo>
                        <a:pt x="235" y="16"/>
                      </a:lnTo>
                      <a:lnTo>
                        <a:pt x="250" y="26"/>
                      </a:lnTo>
                      <a:lnTo>
                        <a:pt x="264" y="37"/>
                      </a:lnTo>
                      <a:lnTo>
                        <a:pt x="276" y="50"/>
                      </a:lnTo>
                      <a:lnTo>
                        <a:pt x="289" y="64"/>
                      </a:lnTo>
                      <a:lnTo>
                        <a:pt x="300" y="80"/>
                      </a:lnTo>
                      <a:lnTo>
                        <a:pt x="309" y="96"/>
                      </a:lnTo>
                      <a:lnTo>
                        <a:pt x="318" y="115"/>
                      </a:lnTo>
                      <a:lnTo>
                        <a:pt x="325" y="135"/>
                      </a:lnTo>
                      <a:lnTo>
                        <a:pt x="331" y="156"/>
                      </a:lnTo>
                      <a:lnTo>
                        <a:pt x="336" y="176"/>
                      </a:lnTo>
                      <a:lnTo>
                        <a:pt x="338" y="198"/>
                      </a:lnTo>
                      <a:lnTo>
                        <a:pt x="339" y="222"/>
                      </a:lnTo>
                      <a:lnTo>
                        <a:pt x="338" y="244"/>
                      </a:lnTo>
                      <a:lnTo>
                        <a:pt x="336" y="265"/>
                      </a:lnTo>
                      <a:lnTo>
                        <a:pt x="331" y="287"/>
                      </a:lnTo>
                      <a:lnTo>
                        <a:pt x="325" y="306"/>
                      </a:lnTo>
                      <a:lnTo>
                        <a:pt x="318" y="325"/>
                      </a:lnTo>
                      <a:lnTo>
                        <a:pt x="309" y="343"/>
                      </a:lnTo>
                      <a:lnTo>
                        <a:pt x="300" y="361"/>
                      </a:lnTo>
                      <a:lnTo>
                        <a:pt x="289" y="376"/>
                      </a:lnTo>
                      <a:lnTo>
                        <a:pt x="276" y="390"/>
                      </a:lnTo>
                      <a:lnTo>
                        <a:pt x="264" y="403"/>
                      </a:lnTo>
                      <a:lnTo>
                        <a:pt x="250" y="414"/>
                      </a:lnTo>
                      <a:lnTo>
                        <a:pt x="235" y="424"/>
                      </a:lnTo>
                      <a:lnTo>
                        <a:pt x="219" y="430"/>
                      </a:lnTo>
                      <a:lnTo>
                        <a:pt x="203" y="436"/>
                      </a:lnTo>
                      <a:lnTo>
                        <a:pt x="186" y="440"/>
                      </a:lnTo>
                      <a:lnTo>
                        <a:pt x="169" y="441"/>
                      </a:lnTo>
                      <a:lnTo>
                        <a:pt x="152" y="440"/>
                      </a:lnTo>
                      <a:lnTo>
                        <a:pt x="135" y="436"/>
                      </a:lnTo>
                      <a:lnTo>
                        <a:pt x="118" y="430"/>
                      </a:lnTo>
                      <a:lnTo>
                        <a:pt x="103" y="424"/>
                      </a:lnTo>
                      <a:lnTo>
                        <a:pt x="88" y="414"/>
                      </a:lnTo>
                      <a:lnTo>
                        <a:pt x="74" y="403"/>
                      </a:lnTo>
                      <a:lnTo>
                        <a:pt x="61" y="390"/>
                      </a:lnTo>
                      <a:lnTo>
                        <a:pt x="50" y="376"/>
                      </a:lnTo>
                      <a:lnTo>
                        <a:pt x="38" y="361"/>
                      </a:lnTo>
                      <a:lnTo>
                        <a:pt x="29" y="343"/>
                      </a:lnTo>
                      <a:lnTo>
                        <a:pt x="19" y="325"/>
                      </a:lnTo>
                      <a:lnTo>
                        <a:pt x="13" y="306"/>
                      </a:lnTo>
                      <a:lnTo>
                        <a:pt x="7" y="287"/>
                      </a:lnTo>
                      <a:lnTo>
                        <a:pt x="2" y="265"/>
                      </a:lnTo>
                      <a:lnTo>
                        <a:pt x="0" y="244"/>
                      </a:lnTo>
                      <a:lnTo>
                        <a:pt x="0" y="22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89" name="Freeform 69">
                  <a:extLst>
                    <a:ext uri="{FF2B5EF4-FFF2-40B4-BE49-F238E27FC236}">
                      <a16:creationId xmlns:a16="http://schemas.microsoft.com/office/drawing/2014/main" id="{45B8D70F-EDEF-41D4-B8DB-140A0F0164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3" y="2261"/>
                  <a:ext cx="93" cy="148"/>
                </a:xfrm>
                <a:custGeom>
                  <a:avLst/>
                  <a:gdLst>
                    <a:gd name="T0" fmla="*/ 0 w 373"/>
                    <a:gd name="T1" fmla="*/ 265 h 591"/>
                    <a:gd name="T2" fmla="*/ 8 w 373"/>
                    <a:gd name="T3" fmla="*/ 207 h 591"/>
                    <a:gd name="T4" fmla="*/ 22 w 373"/>
                    <a:gd name="T5" fmla="*/ 154 h 591"/>
                    <a:gd name="T6" fmla="*/ 42 w 373"/>
                    <a:gd name="T7" fmla="*/ 106 h 591"/>
                    <a:gd name="T8" fmla="*/ 67 w 373"/>
                    <a:gd name="T9" fmla="*/ 67 h 591"/>
                    <a:gd name="T10" fmla="*/ 96 w 373"/>
                    <a:gd name="T11" fmla="*/ 35 h 591"/>
                    <a:gd name="T12" fmla="*/ 130 w 373"/>
                    <a:gd name="T13" fmla="*/ 12 h 591"/>
                    <a:gd name="T14" fmla="*/ 166 w 373"/>
                    <a:gd name="T15" fmla="*/ 1 h 591"/>
                    <a:gd name="T16" fmla="*/ 204 w 373"/>
                    <a:gd name="T17" fmla="*/ 1 h 591"/>
                    <a:gd name="T18" fmla="*/ 240 w 373"/>
                    <a:gd name="T19" fmla="*/ 12 h 591"/>
                    <a:gd name="T20" fmla="*/ 274 w 373"/>
                    <a:gd name="T21" fmla="*/ 35 h 591"/>
                    <a:gd name="T22" fmla="*/ 304 w 373"/>
                    <a:gd name="T23" fmla="*/ 67 h 591"/>
                    <a:gd name="T24" fmla="*/ 329 w 373"/>
                    <a:gd name="T25" fmla="*/ 106 h 591"/>
                    <a:gd name="T26" fmla="*/ 350 w 373"/>
                    <a:gd name="T27" fmla="*/ 154 h 591"/>
                    <a:gd name="T28" fmla="*/ 364 w 373"/>
                    <a:gd name="T29" fmla="*/ 207 h 591"/>
                    <a:gd name="T30" fmla="*/ 372 w 373"/>
                    <a:gd name="T31" fmla="*/ 265 h 591"/>
                    <a:gd name="T32" fmla="*/ 372 w 373"/>
                    <a:gd name="T33" fmla="*/ 326 h 591"/>
                    <a:gd name="T34" fmla="*/ 364 w 373"/>
                    <a:gd name="T35" fmla="*/ 384 h 591"/>
                    <a:gd name="T36" fmla="*/ 350 w 373"/>
                    <a:gd name="T37" fmla="*/ 436 h 591"/>
                    <a:gd name="T38" fmla="*/ 329 w 373"/>
                    <a:gd name="T39" fmla="*/ 483 h 591"/>
                    <a:gd name="T40" fmla="*/ 304 w 373"/>
                    <a:gd name="T41" fmla="*/ 523 h 591"/>
                    <a:gd name="T42" fmla="*/ 274 w 373"/>
                    <a:gd name="T43" fmla="*/ 555 h 591"/>
                    <a:gd name="T44" fmla="*/ 240 w 373"/>
                    <a:gd name="T45" fmla="*/ 577 h 591"/>
                    <a:gd name="T46" fmla="*/ 204 w 373"/>
                    <a:gd name="T47" fmla="*/ 589 h 591"/>
                    <a:gd name="T48" fmla="*/ 166 w 373"/>
                    <a:gd name="T49" fmla="*/ 589 h 591"/>
                    <a:gd name="T50" fmla="*/ 130 w 373"/>
                    <a:gd name="T51" fmla="*/ 577 h 591"/>
                    <a:gd name="T52" fmla="*/ 96 w 373"/>
                    <a:gd name="T53" fmla="*/ 555 h 591"/>
                    <a:gd name="T54" fmla="*/ 67 w 373"/>
                    <a:gd name="T55" fmla="*/ 523 h 591"/>
                    <a:gd name="T56" fmla="*/ 42 w 373"/>
                    <a:gd name="T57" fmla="*/ 483 h 591"/>
                    <a:gd name="T58" fmla="*/ 22 w 373"/>
                    <a:gd name="T59" fmla="*/ 436 h 591"/>
                    <a:gd name="T60" fmla="*/ 8 w 373"/>
                    <a:gd name="T61" fmla="*/ 384 h 591"/>
                    <a:gd name="T62" fmla="*/ 0 w 373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3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3" y="236"/>
                      </a:lnTo>
                      <a:lnTo>
                        <a:pt x="8" y="207"/>
                      </a:lnTo>
                      <a:lnTo>
                        <a:pt x="14" y="181"/>
                      </a:lnTo>
                      <a:lnTo>
                        <a:pt x="22" y="154"/>
                      </a:lnTo>
                      <a:lnTo>
                        <a:pt x="31" y="130"/>
                      </a:lnTo>
                      <a:lnTo>
                        <a:pt x="42" y="106"/>
                      </a:lnTo>
                      <a:lnTo>
                        <a:pt x="54" y="86"/>
                      </a:lnTo>
                      <a:lnTo>
                        <a:pt x="67" y="67"/>
                      </a:lnTo>
                      <a:lnTo>
                        <a:pt x="81" y="50"/>
                      </a:lnTo>
                      <a:lnTo>
                        <a:pt x="96" y="35"/>
                      </a:lnTo>
                      <a:lnTo>
                        <a:pt x="113" y="23"/>
                      </a:lnTo>
                      <a:lnTo>
                        <a:pt x="130" y="12"/>
                      </a:lnTo>
                      <a:lnTo>
                        <a:pt x="147" y="6"/>
                      </a:lnTo>
                      <a:lnTo>
                        <a:pt x="166" y="1"/>
                      </a:lnTo>
                      <a:lnTo>
                        <a:pt x="186" y="0"/>
                      </a:lnTo>
                      <a:lnTo>
                        <a:pt x="204" y="1"/>
                      </a:lnTo>
                      <a:lnTo>
                        <a:pt x="223" y="6"/>
                      </a:lnTo>
                      <a:lnTo>
                        <a:pt x="240" y="12"/>
                      </a:lnTo>
                      <a:lnTo>
                        <a:pt x="258" y="23"/>
                      </a:lnTo>
                      <a:lnTo>
                        <a:pt x="274" y="35"/>
                      </a:lnTo>
                      <a:lnTo>
                        <a:pt x="289" y="50"/>
                      </a:lnTo>
                      <a:lnTo>
                        <a:pt x="304" y="67"/>
                      </a:lnTo>
                      <a:lnTo>
                        <a:pt x="317" y="86"/>
                      </a:lnTo>
                      <a:lnTo>
                        <a:pt x="329" y="106"/>
                      </a:lnTo>
                      <a:lnTo>
                        <a:pt x="340" y="130"/>
                      </a:lnTo>
                      <a:lnTo>
                        <a:pt x="350" y="154"/>
                      </a:lnTo>
                      <a:lnTo>
                        <a:pt x="358" y="181"/>
                      </a:lnTo>
                      <a:lnTo>
                        <a:pt x="364" y="207"/>
                      </a:lnTo>
                      <a:lnTo>
                        <a:pt x="368" y="236"/>
                      </a:lnTo>
                      <a:lnTo>
                        <a:pt x="372" y="265"/>
                      </a:lnTo>
                      <a:lnTo>
                        <a:pt x="373" y="297"/>
                      </a:lnTo>
                      <a:lnTo>
                        <a:pt x="372" y="326"/>
                      </a:lnTo>
                      <a:lnTo>
                        <a:pt x="368" y="356"/>
                      </a:lnTo>
                      <a:lnTo>
                        <a:pt x="364" y="384"/>
                      </a:lnTo>
                      <a:lnTo>
                        <a:pt x="358" y="410"/>
                      </a:lnTo>
                      <a:lnTo>
                        <a:pt x="350" y="436"/>
                      </a:lnTo>
                      <a:lnTo>
                        <a:pt x="340" y="460"/>
                      </a:lnTo>
                      <a:lnTo>
                        <a:pt x="329" y="483"/>
                      </a:lnTo>
                      <a:lnTo>
                        <a:pt x="317" y="504"/>
                      </a:lnTo>
                      <a:lnTo>
                        <a:pt x="304" y="523"/>
                      </a:lnTo>
                      <a:lnTo>
                        <a:pt x="289" y="540"/>
                      </a:lnTo>
                      <a:lnTo>
                        <a:pt x="274" y="555"/>
                      </a:lnTo>
                      <a:lnTo>
                        <a:pt x="258" y="568"/>
                      </a:lnTo>
                      <a:lnTo>
                        <a:pt x="240" y="577"/>
                      </a:lnTo>
                      <a:lnTo>
                        <a:pt x="223" y="584"/>
                      </a:lnTo>
                      <a:lnTo>
                        <a:pt x="204" y="589"/>
                      </a:lnTo>
                      <a:lnTo>
                        <a:pt x="186" y="591"/>
                      </a:lnTo>
                      <a:lnTo>
                        <a:pt x="166" y="589"/>
                      </a:lnTo>
                      <a:lnTo>
                        <a:pt x="147" y="584"/>
                      </a:lnTo>
                      <a:lnTo>
                        <a:pt x="130" y="577"/>
                      </a:lnTo>
                      <a:lnTo>
                        <a:pt x="113" y="568"/>
                      </a:lnTo>
                      <a:lnTo>
                        <a:pt x="96" y="555"/>
                      </a:lnTo>
                      <a:lnTo>
                        <a:pt x="81" y="540"/>
                      </a:lnTo>
                      <a:lnTo>
                        <a:pt x="67" y="523"/>
                      </a:lnTo>
                      <a:lnTo>
                        <a:pt x="54" y="504"/>
                      </a:lnTo>
                      <a:lnTo>
                        <a:pt x="42" y="483"/>
                      </a:lnTo>
                      <a:lnTo>
                        <a:pt x="31" y="460"/>
                      </a:lnTo>
                      <a:lnTo>
                        <a:pt x="22" y="436"/>
                      </a:lnTo>
                      <a:lnTo>
                        <a:pt x="14" y="410"/>
                      </a:lnTo>
                      <a:lnTo>
                        <a:pt x="8" y="384"/>
                      </a:lnTo>
                      <a:lnTo>
                        <a:pt x="3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90" name="Freeform 70">
                  <a:extLst>
                    <a:ext uri="{FF2B5EF4-FFF2-40B4-BE49-F238E27FC236}">
                      <a16:creationId xmlns:a16="http://schemas.microsoft.com/office/drawing/2014/main" id="{74668835-0970-488D-A5E0-6BA928D41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5" y="2261"/>
                  <a:ext cx="93" cy="148"/>
                </a:xfrm>
                <a:custGeom>
                  <a:avLst/>
                  <a:gdLst>
                    <a:gd name="T0" fmla="*/ 0 w 373"/>
                    <a:gd name="T1" fmla="*/ 265 h 591"/>
                    <a:gd name="T2" fmla="*/ 8 w 373"/>
                    <a:gd name="T3" fmla="*/ 207 h 591"/>
                    <a:gd name="T4" fmla="*/ 22 w 373"/>
                    <a:gd name="T5" fmla="*/ 154 h 591"/>
                    <a:gd name="T6" fmla="*/ 42 w 373"/>
                    <a:gd name="T7" fmla="*/ 106 h 591"/>
                    <a:gd name="T8" fmla="*/ 68 w 373"/>
                    <a:gd name="T9" fmla="*/ 67 h 591"/>
                    <a:gd name="T10" fmla="*/ 98 w 373"/>
                    <a:gd name="T11" fmla="*/ 35 h 591"/>
                    <a:gd name="T12" fmla="*/ 132 w 373"/>
                    <a:gd name="T13" fmla="*/ 12 h 591"/>
                    <a:gd name="T14" fmla="*/ 168 w 373"/>
                    <a:gd name="T15" fmla="*/ 1 h 591"/>
                    <a:gd name="T16" fmla="*/ 206 w 373"/>
                    <a:gd name="T17" fmla="*/ 1 h 591"/>
                    <a:gd name="T18" fmla="*/ 242 w 373"/>
                    <a:gd name="T19" fmla="*/ 12 h 591"/>
                    <a:gd name="T20" fmla="*/ 276 w 373"/>
                    <a:gd name="T21" fmla="*/ 35 h 591"/>
                    <a:gd name="T22" fmla="*/ 306 w 373"/>
                    <a:gd name="T23" fmla="*/ 67 h 591"/>
                    <a:gd name="T24" fmla="*/ 330 w 373"/>
                    <a:gd name="T25" fmla="*/ 106 h 591"/>
                    <a:gd name="T26" fmla="*/ 350 w 373"/>
                    <a:gd name="T27" fmla="*/ 154 h 591"/>
                    <a:gd name="T28" fmla="*/ 364 w 373"/>
                    <a:gd name="T29" fmla="*/ 207 h 591"/>
                    <a:gd name="T30" fmla="*/ 372 w 373"/>
                    <a:gd name="T31" fmla="*/ 265 h 591"/>
                    <a:gd name="T32" fmla="*/ 372 w 373"/>
                    <a:gd name="T33" fmla="*/ 326 h 591"/>
                    <a:gd name="T34" fmla="*/ 364 w 373"/>
                    <a:gd name="T35" fmla="*/ 384 h 591"/>
                    <a:gd name="T36" fmla="*/ 350 w 373"/>
                    <a:gd name="T37" fmla="*/ 436 h 591"/>
                    <a:gd name="T38" fmla="*/ 330 w 373"/>
                    <a:gd name="T39" fmla="*/ 483 h 591"/>
                    <a:gd name="T40" fmla="*/ 306 w 373"/>
                    <a:gd name="T41" fmla="*/ 523 h 591"/>
                    <a:gd name="T42" fmla="*/ 276 w 373"/>
                    <a:gd name="T43" fmla="*/ 555 h 591"/>
                    <a:gd name="T44" fmla="*/ 242 w 373"/>
                    <a:gd name="T45" fmla="*/ 577 h 591"/>
                    <a:gd name="T46" fmla="*/ 206 w 373"/>
                    <a:gd name="T47" fmla="*/ 589 h 591"/>
                    <a:gd name="T48" fmla="*/ 168 w 373"/>
                    <a:gd name="T49" fmla="*/ 589 h 591"/>
                    <a:gd name="T50" fmla="*/ 132 w 373"/>
                    <a:gd name="T51" fmla="*/ 577 h 591"/>
                    <a:gd name="T52" fmla="*/ 98 w 373"/>
                    <a:gd name="T53" fmla="*/ 555 h 591"/>
                    <a:gd name="T54" fmla="*/ 68 w 373"/>
                    <a:gd name="T55" fmla="*/ 523 h 591"/>
                    <a:gd name="T56" fmla="*/ 42 w 373"/>
                    <a:gd name="T57" fmla="*/ 483 h 591"/>
                    <a:gd name="T58" fmla="*/ 22 w 373"/>
                    <a:gd name="T59" fmla="*/ 436 h 591"/>
                    <a:gd name="T60" fmla="*/ 8 w 373"/>
                    <a:gd name="T61" fmla="*/ 384 h 591"/>
                    <a:gd name="T62" fmla="*/ 0 w 373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3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8" y="207"/>
                      </a:lnTo>
                      <a:lnTo>
                        <a:pt x="14" y="181"/>
                      </a:lnTo>
                      <a:lnTo>
                        <a:pt x="22" y="154"/>
                      </a:lnTo>
                      <a:lnTo>
                        <a:pt x="32" y="130"/>
                      </a:lnTo>
                      <a:lnTo>
                        <a:pt x="42" y="106"/>
                      </a:lnTo>
                      <a:lnTo>
                        <a:pt x="55" y="86"/>
                      </a:lnTo>
                      <a:lnTo>
                        <a:pt x="68" y="67"/>
                      </a:lnTo>
                      <a:lnTo>
                        <a:pt x="82" y="50"/>
                      </a:lnTo>
                      <a:lnTo>
                        <a:pt x="98" y="35"/>
                      </a:lnTo>
                      <a:lnTo>
                        <a:pt x="114" y="23"/>
                      </a:lnTo>
                      <a:lnTo>
                        <a:pt x="132" y="12"/>
                      </a:lnTo>
                      <a:lnTo>
                        <a:pt x="149" y="6"/>
                      </a:lnTo>
                      <a:lnTo>
                        <a:pt x="168" y="1"/>
                      </a:lnTo>
                      <a:lnTo>
                        <a:pt x="187" y="0"/>
                      </a:lnTo>
                      <a:lnTo>
                        <a:pt x="206" y="1"/>
                      </a:lnTo>
                      <a:lnTo>
                        <a:pt x="225" y="6"/>
                      </a:lnTo>
                      <a:lnTo>
                        <a:pt x="242" y="12"/>
                      </a:lnTo>
                      <a:lnTo>
                        <a:pt x="259" y="23"/>
                      </a:lnTo>
                      <a:lnTo>
                        <a:pt x="276" y="35"/>
                      </a:lnTo>
                      <a:lnTo>
                        <a:pt x="291" y="50"/>
                      </a:lnTo>
                      <a:lnTo>
                        <a:pt x="306" y="67"/>
                      </a:lnTo>
                      <a:lnTo>
                        <a:pt x="319" y="86"/>
                      </a:lnTo>
                      <a:lnTo>
                        <a:pt x="330" y="106"/>
                      </a:lnTo>
                      <a:lnTo>
                        <a:pt x="341" y="130"/>
                      </a:lnTo>
                      <a:lnTo>
                        <a:pt x="350" y="154"/>
                      </a:lnTo>
                      <a:lnTo>
                        <a:pt x="358" y="181"/>
                      </a:lnTo>
                      <a:lnTo>
                        <a:pt x="364" y="207"/>
                      </a:lnTo>
                      <a:lnTo>
                        <a:pt x="369" y="236"/>
                      </a:lnTo>
                      <a:lnTo>
                        <a:pt x="372" y="265"/>
                      </a:lnTo>
                      <a:lnTo>
                        <a:pt x="373" y="297"/>
                      </a:lnTo>
                      <a:lnTo>
                        <a:pt x="372" y="326"/>
                      </a:lnTo>
                      <a:lnTo>
                        <a:pt x="369" y="356"/>
                      </a:lnTo>
                      <a:lnTo>
                        <a:pt x="364" y="384"/>
                      </a:lnTo>
                      <a:lnTo>
                        <a:pt x="358" y="410"/>
                      </a:lnTo>
                      <a:lnTo>
                        <a:pt x="350" y="436"/>
                      </a:lnTo>
                      <a:lnTo>
                        <a:pt x="341" y="460"/>
                      </a:lnTo>
                      <a:lnTo>
                        <a:pt x="330" y="483"/>
                      </a:lnTo>
                      <a:lnTo>
                        <a:pt x="319" y="504"/>
                      </a:lnTo>
                      <a:lnTo>
                        <a:pt x="306" y="523"/>
                      </a:lnTo>
                      <a:lnTo>
                        <a:pt x="291" y="540"/>
                      </a:lnTo>
                      <a:lnTo>
                        <a:pt x="276" y="555"/>
                      </a:lnTo>
                      <a:lnTo>
                        <a:pt x="259" y="568"/>
                      </a:lnTo>
                      <a:lnTo>
                        <a:pt x="242" y="577"/>
                      </a:lnTo>
                      <a:lnTo>
                        <a:pt x="225" y="584"/>
                      </a:lnTo>
                      <a:lnTo>
                        <a:pt x="206" y="589"/>
                      </a:lnTo>
                      <a:lnTo>
                        <a:pt x="187" y="591"/>
                      </a:lnTo>
                      <a:lnTo>
                        <a:pt x="168" y="589"/>
                      </a:lnTo>
                      <a:lnTo>
                        <a:pt x="149" y="584"/>
                      </a:lnTo>
                      <a:lnTo>
                        <a:pt x="132" y="577"/>
                      </a:lnTo>
                      <a:lnTo>
                        <a:pt x="114" y="568"/>
                      </a:lnTo>
                      <a:lnTo>
                        <a:pt x="98" y="555"/>
                      </a:lnTo>
                      <a:lnTo>
                        <a:pt x="82" y="540"/>
                      </a:lnTo>
                      <a:lnTo>
                        <a:pt x="68" y="523"/>
                      </a:lnTo>
                      <a:lnTo>
                        <a:pt x="55" y="504"/>
                      </a:lnTo>
                      <a:lnTo>
                        <a:pt x="42" y="483"/>
                      </a:lnTo>
                      <a:lnTo>
                        <a:pt x="32" y="460"/>
                      </a:lnTo>
                      <a:lnTo>
                        <a:pt x="22" y="436"/>
                      </a:lnTo>
                      <a:lnTo>
                        <a:pt x="14" y="410"/>
                      </a:lnTo>
                      <a:lnTo>
                        <a:pt x="8" y="384"/>
                      </a:lnTo>
                      <a:lnTo>
                        <a:pt x="4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91" name="Freeform 71">
                  <a:extLst>
                    <a:ext uri="{FF2B5EF4-FFF2-40B4-BE49-F238E27FC236}">
                      <a16:creationId xmlns:a16="http://schemas.microsoft.com/office/drawing/2014/main" id="{55E96EC2-859A-4F34-B832-B90F4A33BA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7" y="2261"/>
                  <a:ext cx="94" cy="148"/>
                </a:xfrm>
                <a:custGeom>
                  <a:avLst/>
                  <a:gdLst>
                    <a:gd name="T0" fmla="*/ 0 w 373"/>
                    <a:gd name="T1" fmla="*/ 265 h 591"/>
                    <a:gd name="T2" fmla="*/ 8 w 373"/>
                    <a:gd name="T3" fmla="*/ 207 h 591"/>
                    <a:gd name="T4" fmla="*/ 22 w 373"/>
                    <a:gd name="T5" fmla="*/ 154 h 591"/>
                    <a:gd name="T6" fmla="*/ 41 w 373"/>
                    <a:gd name="T7" fmla="*/ 106 h 591"/>
                    <a:gd name="T8" fmla="*/ 67 w 373"/>
                    <a:gd name="T9" fmla="*/ 67 h 591"/>
                    <a:gd name="T10" fmla="*/ 97 w 373"/>
                    <a:gd name="T11" fmla="*/ 35 h 591"/>
                    <a:gd name="T12" fmla="*/ 131 w 373"/>
                    <a:gd name="T13" fmla="*/ 12 h 591"/>
                    <a:gd name="T14" fmla="*/ 167 w 373"/>
                    <a:gd name="T15" fmla="*/ 1 h 591"/>
                    <a:gd name="T16" fmla="*/ 205 w 373"/>
                    <a:gd name="T17" fmla="*/ 1 h 591"/>
                    <a:gd name="T18" fmla="*/ 241 w 373"/>
                    <a:gd name="T19" fmla="*/ 12 h 591"/>
                    <a:gd name="T20" fmla="*/ 275 w 373"/>
                    <a:gd name="T21" fmla="*/ 35 h 591"/>
                    <a:gd name="T22" fmla="*/ 304 w 373"/>
                    <a:gd name="T23" fmla="*/ 67 h 591"/>
                    <a:gd name="T24" fmla="*/ 330 w 373"/>
                    <a:gd name="T25" fmla="*/ 106 h 591"/>
                    <a:gd name="T26" fmla="*/ 349 w 373"/>
                    <a:gd name="T27" fmla="*/ 154 h 591"/>
                    <a:gd name="T28" fmla="*/ 363 w 373"/>
                    <a:gd name="T29" fmla="*/ 207 h 591"/>
                    <a:gd name="T30" fmla="*/ 372 w 373"/>
                    <a:gd name="T31" fmla="*/ 265 h 591"/>
                    <a:gd name="T32" fmla="*/ 372 w 373"/>
                    <a:gd name="T33" fmla="*/ 326 h 591"/>
                    <a:gd name="T34" fmla="*/ 363 w 373"/>
                    <a:gd name="T35" fmla="*/ 384 h 591"/>
                    <a:gd name="T36" fmla="*/ 349 w 373"/>
                    <a:gd name="T37" fmla="*/ 436 h 591"/>
                    <a:gd name="T38" fmla="*/ 330 w 373"/>
                    <a:gd name="T39" fmla="*/ 483 h 591"/>
                    <a:gd name="T40" fmla="*/ 304 w 373"/>
                    <a:gd name="T41" fmla="*/ 523 h 591"/>
                    <a:gd name="T42" fmla="*/ 275 w 373"/>
                    <a:gd name="T43" fmla="*/ 555 h 591"/>
                    <a:gd name="T44" fmla="*/ 241 w 373"/>
                    <a:gd name="T45" fmla="*/ 577 h 591"/>
                    <a:gd name="T46" fmla="*/ 205 w 373"/>
                    <a:gd name="T47" fmla="*/ 589 h 591"/>
                    <a:gd name="T48" fmla="*/ 167 w 373"/>
                    <a:gd name="T49" fmla="*/ 589 h 591"/>
                    <a:gd name="T50" fmla="*/ 131 w 373"/>
                    <a:gd name="T51" fmla="*/ 577 h 591"/>
                    <a:gd name="T52" fmla="*/ 97 w 373"/>
                    <a:gd name="T53" fmla="*/ 555 h 591"/>
                    <a:gd name="T54" fmla="*/ 67 w 373"/>
                    <a:gd name="T55" fmla="*/ 523 h 591"/>
                    <a:gd name="T56" fmla="*/ 41 w 373"/>
                    <a:gd name="T57" fmla="*/ 483 h 591"/>
                    <a:gd name="T58" fmla="*/ 22 w 373"/>
                    <a:gd name="T59" fmla="*/ 436 h 591"/>
                    <a:gd name="T60" fmla="*/ 8 w 373"/>
                    <a:gd name="T61" fmla="*/ 384 h 591"/>
                    <a:gd name="T62" fmla="*/ 0 w 373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3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3" y="236"/>
                      </a:lnTo>
                      <a:lnTo>
                        <a:pt x="8" y="207"/>
                      </a:lnTo>
                      <a:lnTo>
                        <a:pt x="13" y="181"/>
                      </a:lnTo>
                      <a:lnTo>
                        <a:pt x="22" y="154"/>
                      </a:lnTo>
                      <a:lnTo>
                        <a:pt x="31" y="130"/>
                      </a:lnTo>
                      <a:lnTo>
                        <a:pt x="41" y="106"/>
                      </a:lnTo>
                      <a:lnTo>
                        <a:pt x="54" y="86"/>
                      </a:lnTo>
                      <a:lnTo>
                        <a:pt x="67" y="67"/>
                      </a:lnTo>
                      <a:lnTo>
                        <a:pt x="81" y="50"/>
                      </a:lnTo>
                      <a:lnTo>
                        <a:pt x="97" y="35"/>
                      </a:lnTo>
                      <a:lnTo>
                        <a:pt x="113" y="23"/>
                      </a:lnTo>
                      <a:lnTo>
                        <a:pt x="131" y="12"/>
                      </a:lnTo>
                      <a:lnTo>
                        <a:pt x="148" y="6"/>
                      </a:lnTo>
                      <a:lnTo>
                        <a:pt x="167" y="1"/>
                      </a:lnTo>
                      <a:lnTo>
                        <a:pt x="187" y="0"/>
                      </a:lnTo>
                      <a:lnTo>
                        <a:pt x="205" y="1"/>
                      </a:lnTo>
                      <a:lnTo>
                        <a:pt x="224" y="6"/>
                      </a:lnTo>
                      <a:lnTo>
                        <a:pt x="241" y="12"/>
                      </a:lnTo>
                      <a:lnTo>
                        <a:pt x="259" y="23"/>
                      </a:lnTo>
                      <a:lnTo>
                        <a:pt x="275" y="35"/>
                      </a:lnTo>
                      <a:lnTo>
                        <a:pt x="290" y="50"/>
                      </a:lnTo>
                      <a:lnTo>
                        <a:pt x="304" y="67"/>
                      </a:lnTo>
                      <a:lnTo>
                        <a:pt x="318" y="86"/>
                      </a:lnTo>
                      <a:lnTo>
                        <a:pt x="330" y="106"/>
                      </a:lnTo>
                      <a:lnTo>
                        <a:pt x="340" y="130"/>
                      </a:lnTo>
                      <a:lnTo>
                        <a:pt x="349" y="154"/>
                      </a:lnTo>
                      <a:lnTo>
                        <a:pt x="358" y="181"/>
                      </a:lnTo>
                      <a:lnTo>
                        <a:pt x="363" y="207"/>
                      </a:lnTo>
                      <a:lnTo>
                        <a:pt x="368" y="236"/>
                      </a:lnTo>
                      <a:lnTo>
                        <a:pt x="372" y="265"/>
                      </a:lnTo>
                      <a:lnTo>
                        <a:pt x="373" y="297"/>
                      </a:lnTo>
                      <a:lnTo>
                        <a:pt x="372" y="326"/>
                      </a:lnTo>
                      <a:lnTo>
                        <a:pt x="368" y="356"/>
                      </a:lnTo>
                      <a:lnTo>
                        <a:pt x="363" y="384"/>
                      </a:lnTo>
                      <a:lnTo>
                        <a:pt x="358" y="410"/>
                      </a:lnTo>
                      <a:lnTo>
                        <a:pt x="349" y="436"/>
                      </a:lnTo>
                      <a:lnTo>
                        <a:pt x="340" y="460"/>
                      </a:lnTo>
                      <a:lnTo>
                        <a:pt x="330" y="483"/>
                      </a:lnTo>
                      <a:lnTo>
                        <a:pt x="318" y="504"/>
                      </a:lnTo>
                      <a:lnTo>
                        <a:pt x="304" y="523"/>
                      </a:lnTo>
                      <a:lnTo>
                        <a:pt x="290" y="540"/>
                      </a:lnTo>
                      <a:lnTo>
                        <a:pt x="275" y="555"/>
                      </a:lnTo>
                      <a:lnTo>
                        <a:pt x="259" y="568"/>
                      </a:lnTo>
                      <a:lnTo>
                        <a:pt x="241" y="577"/>
                      </a:lnTo>
                      <a:lnTo>
                        <a:pt x="224" y="584"/>
                      </a:lnTo>
                      <a:lnTo>
                        <a:pt x="205" y="589"/>
                      </a:lnTo>
                      <a:lnTo>
                        <a:pt x="187" y="591"/>
                      </a:lnTo>
                      <a:lnTo>
                        <a:pt x="167" y="589"/>
                      </a:lnTo>
                      <a:lnTo>
                        <a:pt x="148" y="584"/>
                      </a:lnTo>
                      <a:lnTo>
                        <a:pt x="131" y="577"/>
                      </a:lnTo>
                      <a:lnTo>
                        <a:pt x="113" y="568"/>
                      </a:lnTo>
                      <a:lnTo>
                        <a:pt x="97" y="555"/>
                      </a:lnTo>
                      <a:lnTo>
                        <a:pt x="81" y="540"/>
                      </a:lnTo>
                      <a:lnTo>
                        <a:pt x="67" y="523"/>
                      </a:lnTo>
                      <a:lnTo>
                        <a:pt x="54" y="504"/>
                      </a:lnTo>
                      <a:lnTo>
                        <a:pt x="41" y="483"/>
                      </a:lnTo>
                      <a:lnTo>
                        <a:pt x="31" y="460"/>
                      </a:lnTo>
                      <a:lnTo>
                        <a:pt x="22" y="436"/>
                      </a:lnTo>
                      <a:lnTo>
                        <a:pt x="13" y="410"/>
                      </a:lnTo>
                      <a:lnTo>
                        <a:pt x="8" y="384"/>
                      </a:lnTo>
                      <a:lnTo>
                        <a:pt x="3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92" name="Freeform 72">
                  <a:extLst>
                    <a:ext uri="{FF2B5EF4-FFF2-40B4-BE49-F238E27FC236}">
                      <a16:creationId xmlns:a16="http://schemas.microsoft.com/office/drawing/2014/main" id="{110AFAB3-F9EF-422C-BE9F-E01DCA31E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6" y="2299"/>
                  <a:ext cx="38" cy="67"/>
                </a:xfrm>
                <a:custGeom>
                  <a:avLst/>
                  <a:gdLst>
                    <a:gd name="T0" fmla="*/ 83 w 153"/>
                    <a:gd name="T1" fmla="*/ 270 h 272"/>
                    <a:gd name="T2" fmla="*/ 98 w 153"/>
                    <a:gd name="T3" fmla="*/ 265 h 272"/>
                    <a:gd name="T4" fmla="*/ 112 w 153"/>
                    <a:gd name="T5" fmla="*/ 254 h 272"/>
                    <a:gd name="T6" fmla="*/ 124 w 153"/>
                    <a:gd name="T7" fmla="*/ 240 h 272"/>
                    <a:gd name="T8" fmla="*/ 134 w 153"/>
                    <a:gd name="T9" fmla="*/ 222 h 272"/>
                    <a:gd name="T10" fmla="*/ 142 w 153"/>
                    <a:gd name="T11" fmla="*/ 201 h 272"/>
                    <a:gd name="T12" fmla="*/ 148 w 153"/>
                    <a:gd name="T13" fmla="*/ 177 h 272"/>
                    <a:gd name="T14" fmla="*/ 152 w 153"/>
                    <a:gd name="T15" fmla="*/ 150 h 272"/>
                    <a:gd name="T16" fmla="*/ 152 w 153"/>
                    <a:gd name="T17" fmla="*/ 122 h 272"/>
                    <a:gd name="T18" fmla="*/ 148 w 153"/>
                    <a:gd name="T19" fmla="*/ 95 h 272"/>
                    <a:gd name="T20" fmla="*/ 142 w 153"/>
                    <a:gd name="T21" fmla="*/ 71 h 272"/>
                    <a:gd name="T22" fmla="*/ 134 w 153"/>
                    <a:gd name="T23" fmla="*/ 50 h 272"/>
                    <a:gd name="T24" fmla="*/ 124 w 153"/>
                    <a:gd name="T25" fmla="*/ 32 h 272"/>
                    <a:gd name="T26" fmla="*/ 112 w 153"/>
                    <a:gd name="T27" fmla="*/ 16 h 272"/>
                    <a:gd name="T28" fmla="*/ 98 w 153"/>
                    <a:gd name="T29" fmla="*/ 6 h 272"/>
                    <a:gd name="T30" fmla="*/ 83 w 153"/>
                    <a:gd name="T31" fmla="*/ 0 h 272"/>
                    <a:gd name="T32" fmla="*/ 68 w 153"/>
                    <a:gd name="T33" fmla="*/ 0 h 272"/>
                    <a:gd name="T34" fmla="*/ 53 w 153"/>
                    <a:gd name="T35" fmla="*/ 6 h 272"/>
                    <a:gd name="T36" fmla="*/ 39 w 153"/>
                    <a:gd name="T37" fmla="*/ 16 h 272"/>
                    <a:gd name="T38" fmla="*/ 27 w 153"/>
                    <a:gd name="T39" fmla="*/ 32 h 272"/>
                    <a:gd name="T40" fmla="*/ 17 w 153"/>
                    <a:gd name="T41" fmla="*/ 50 h 272"/>
                    <a:gd name="T42" fmla="*/ 9 w 153"/>
                    <a:gd name="T43" fmla="*/ 71 h 272"/>
                    <a:gd name="T44" fmla="*/ 3 w 153"/>
                    <a:gd name="T45" fmla="*/ 95 h 272"/>
                    <a:gd name="T46" fmla="*/ 0 w 153"/>
                    <a:gd name="T47" fmla="*/ 122 h 272"/>
                    <a:gd name="T48" fmla="*/ 0 w 153"/>
                    <a:gd name="T49" fmla="*/ 150 h 272"/>
                    <a:gd name="T50" fmla="*/ 3 w 153"/>
                    <a:gd name="T51" fmla="*/ 177 h 272"/>
                    <a:gd name="T52" fmla="*/ 9 w 153"/>
                    <a:gd name="T53" fmla="*/ 201 h 272"/>
                    <a:gd name="T54" fmla="*/ 17 w 153"/>
                    <a:gd name="T55" fmla="*/ 222 h 272"/>
                    <a:gd name="T56" fmla="*/ 27 w 153"/>
                    <a:gd name="T57" fmla="*/ 240 h 272"/>
                    <a:gd name="T58" fmla="*/ 39 w 153"/>
                    <a:gd name="T59" fmla="*/ 254 h 272"/>
                    <a:gd name="T60" fmla="*/ 53 w 153"/>
                    <a:gd name="T61" fmla="*/ 265 h 272"/>
                    <a:gd name="T62" fmla="*/ 68 w 153"/>
                    <a:gd name="T63" fmla="*/ 27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3" h="272">
                      <a:moveTo>
                        <a:pt x="76" y="272"/>
                      </a:moveTo>
                      <a:lnTo>
                        <a:pt x="83" y="270"/>
                      </a:lnTo>
                      <a:lnTo>
                        <a:pt x="91" y="268"/>
                      </a:lnTo>
                      <a:lnTo>
                        <a:pt x="98" y="265"/>
                      </a:lnTo>
                      <a:lnTo>
                        <a:pt x="105" y="260"/>
                      </a:lnTo>
                      <a:lnTo>
                        <a:pt x="112" y="254"/>
                      </a:lnTo>
                      <a:lnTo>
                        <a:pt x="118" y="248"/>
                      </a:lnTo>
                      <a:lnTo>
                        <a:pt x="124" y="240"/>
                      </a:lnTo>
                      <a:lnTo>
                        <a:pt x="130" y="232"/>
                      </a:lnTo>
                      <a:lnTo>
                        <a:pt x="134" y="222"/>
                      </a:lnTo>
                      <a:lnTo>
                        <a:pt x="139" y="211"/>
                      </a:lnTo>
                      <a:lnTo>
                        <a:pt x="142" y="201"/>
                      </a:lnTo>
                      <a:lnTo>
                        <a:pt x="146" y="189"/>
                      </a:lnTo>
                      <a:lnTo>
                        <a:pt x="148" y="177"/>
                      </a:lnTo>
                      <a:lnTo>
                        <a:pt x="150" y="164"/>
                      </a:lnTo>
                      <a:lnTo>
                        <a:pt x="152" y="150"/>
                      </a:lnTo>
                      <a:lnTo>
                        <a:pt x="153" y="137"/>
                      </a:lnTo>
                      <a:lnTo>
                        <a:pt x="152" y="122"/>
                      </a:lnTo>
                      <a:lnTo>
                        <a:pt x="150" y="109"/>
                      </a:lnTo>
                      <a:lnTo>
                        <a:pt x="148" y="95"/>
                      </a:lnTo>
                      <a:lnTo>
                        <a:pt x="146" y="84"/>
                      </a:lnTo>
                      <a:lnTo>
                        <a:pt x="142" y="71"/>
                      </a:lnTo>
                      <a:lnTo>
                        <a:pt x="139" y="61"/>
                      </a:lnTo>
                      <a:lnTo>
                        <a:pt x="134" y="50"/>
                      </a:lnTo>
                      <a:lnTo>
                        <a:pt x="130" y="40"/>
                      </a:lnTo>
                      <a:lnTo>
                        <a:pt x="124" y="32"/>
                      </a:lnTo>
                      <a:lnTo>
                        <a:pt x="118" y="23"/>
                      </a:lnTo>
                      <a:lnTo>
                        <a:pt x="112" y="16"/>
                      </a:lnTo>
                      <a:lnTo>
                        <a:pt x="105" y="11"/>
                      </a:lnTo>
                      <a:lnTo>
                        <a:pt x="98" y="6"/>
                      </a:lnTo>
                      <a:lnTo>
                        <a:pt x="91" y="3"/>
                      </a:lnTo>
                      <a:lnTo>
                        <a:pt x="83" y="0"/>
                      </a:lnTo>
                      <a:lnTo>
                        <a:pt x="76" y="0"/>
                      </a:lnTo>
                      <a:lnTo>
                        <a:pt x="68" y="0"/>
                      </a:lnTo>
                      <a:lnTo>
                        <a:pt x="60" y="3"/>
                      </a:lnTo>
                      <a:lnTo>
                        <a:pt x="53" y="6"/>
                      </a:lnTo>
                      <a:lnTo>
                        <a:pt x="46" y="11"/>
                      </a:lnTo>
                      <a:lnTo>
                        <a:pt x="39" y="16"/>
                      </a:lnTo>
                      <a:lnTo>
                        <a:pt x="33" y="23"/>
                      </a:lnTo>
                      <a:lnTo>
                        <a:pt x="27" y="32"/>
                      </a:lnTo>
                      <a:lnTo>
                        <a:pt x="23" y="40"/>
                      </a:lnTo>
                      <a:lnTo>
                        <a:pt x="17" y="50"/>
                      </a:lnTo>
                      <a:lnTo>
                        <a:pt x="13" y="61"/>
                      </a:lnTo>
                      <a:lnTo>
                        <a:pt x="9" y="71"/>
                      </a:lnTo>
                      <a:lnTo>
                        <a:pt x="6" y="84"/>
                      </a:lnTo>
                      <a:lnTo>
                        <a:pt x="3" y="95"/>
                      </a:lnTo>
                      <a:lnTo>
                        <a:pt x="2" y="109"/>
                      </a:lnTo>
                      <a:lnTo>
                        <a:pt x="0" y="122"/>
                      </a:lnTo>
                      <a:lnTo>
                        <a:pt x="0" y="137"/>
                      </a:lnTo>
                      <a:lnTo>
                        <a:pt x="0" y="150"/>
                      </a:lnTo>
                      <a:lnTo>
                        <a:pt x="2" y="164"/>
                      </a:lnTo>
                      <a:lnTo>
                        <a:pt x="3" y="177"/>
                      </a:lnTo>
                      <a:lnTo>
                        <a:pt x="6" y="189"/>
                      </a:lnTo>
                      <a:lnTo>
                        <a:pt x="9" y="201"/>
                      </a:lnTo>
                      <a:lnTo>
                        <a:pt x="13" y="211"/>
                      </a:lnTo>
                      <a:lnTo>
                        <a:pt x="17" y="222"/>
                      </a:lnTo>
                      <a:lnTo>
                        <a:pt x="23" y="232"/>
                      </a:lnTo>
                      <a:lnTo>
                        <a:pt x="27" y="240"/>
                      </a:lnTo>
                      <a:lnTo>
                        <a:pt x="33" y="248"/>
                      </a:lnTo>
                      <a:lnTo>
                        <a:pt x="39" y="254"/>
                      </a:lnTo>
                      <a:lnTo>
                        <a:pt x="46" y="260"/>
                      </a:lnTo>
                      <a:lnTo>
                        <a:pt x="53" y="265"/>
                      </a:lnTo>
                      <a:lnTo>
                        <a:pt x="60" y="268"/>
                      </a:lnTo>
                      <a:lnTo>
                        <a:pt x="68" y="270"/>
                      </a:lnTo>
                      <a:lnTo>
                        <a:pt x="76" y="27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93" name="Freeform 73">
                  <a:extLst>
                    <a:ext uri="{FF2B5EF4-FFF2-40B4-BE49-F238E27FC236}">
                      <a16:creationId xmlns:a16="http://schemas.microsoft.com/office/drawing/2014/main" id="{A16932E7-8647-40C8-BF48-86CA0D309A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1" y="2261"/>
                  <a:ext cx="93" cy="148"/>
                </a:xfrm>
                <a:custGeom>
                  <a:avLst/>
                  <a:gdLst>
                    <a:gd name="T0" fmla="*/ 0 w 373"/>
                    <a:gd name="T1" fmla="*/ 265 h 591"/>
                    <a:gd name="T2" fmla="*/ 8 w 373"/>
                    <a:gd name="T3" fmla="*/ 207 h 591"/>
                    <a:gd name="T4" fmla="*/ 22 w 373"/>
                    <a:gd name="T5" fmla="*/ 154 h 591"/>
                    <a:gd name="T6" fmla="*/ 42 w 373"/>
                    <a:gd name="T7" fmla="*/ 106 h 591"/>
                    <a:gd name="T8" fmla="*/ 67 w 373"/>
                    <a:gd name="T9" fmla="*/ 67 h 591"/>
                    <a:gd name="T10" fmla="*/ 98 w 373"/>
                    <a:gd name="T11" fmla="*/ 35 h 591"/>
                    <a:gd name="T12" fmla="*/ 131 w 373"/>
                    <a:gd name="T13" fmla="*/ 12 h 591"/>
                    <a:gd name="T14" fmla="*/ 167 w 373"/>
                    <a:gd name="T15" fmla="*/ 1 h 591"/>
                    <a:gd name="T16" fmla="*/ 206 w 373"/>
                    <a:gd name="T17" fmla="*/ 1 h 591"/>
                    <a:gd name="T18" fmla="*/ 242 w 373"/>
                    <a:gd name="T19" fmla="*/ 12 h 591"/>
                    <a:gd name="T20" fmla="*/ 275 w 373"/>
                    <a:gd name="T21" fmla="*/ 35 h 591"/>
                    <a:gd name="T22" fmla="*/ 305 w 373"/>
                    <a:gd name="T23" fmla="*/ 67 h 591"/>
                    <a:gd name="T24" fmla="*/ 330 w 373"/>
                    <a:gd name="T25" fmla="*/ 106 h 591"/>
                    <a:gd name="T26" fmla="*/ 350 w 373"/>
                    <a:gd name="T27" fmla="*/ 154 h 591"/>
                    <a:gd name="T28" fmla="*/ 364 w 373"/>
                    <a:gd name="T29" fmla="*/ 207 h 591"/>
                    <a:gd name="T30" fmla="*/ 372 w 373"/>
                    <a:gd name="T31" fmla="*/ 265 h 591"/>
                    <a:gd name="T32" fmla="*/ 372 w 373"/>
                    <a:gd name="T33" fmla="*/ 326 h 591"/>
                    <a:gd name="T34" fmla="*/ 364 w 373"/>
                    <a:gd name="T35" fmla="*/ 384 h 591"/>
                    <a:gd name="T36" fmla="*/ 350 w 373"/>
                    <a:gd name="T37" fmla="*/ 436 h 591"/>
                    <a:gd name="T38" fmla="*/ 330 w 373"/>
                    <a:gd name="T39" fmla="*/ 483 h 591"/>
                    <a:gd name="T40" fmla="*/ 305 w 373"/>
                    <a:gd name="T41" fmla="*/ 523 h 591"/>
                    <a:gd name="T42" fmla="*/ 275 w 373"/>
                    <a:gd name="T43" fmla="*/ 555 h 591"/>
                    <a:gd name="T44" fmla="*/ 242 w 373"/>
                    <a:gd name="T45" fmla="*/ 577 h 591"/>
                    <a:gd name="T46" fmla="*/ 206 w 373"/>
                    <a:gd name="T47" fmla="*/ 589 h 591"/>
                    <a:gd name="T48" fmla="*/ 167 w 373"/>
                    <a:gd name="T49" fmla="*/ 589 h 591"/>
                    <a:gd name="T50" fmla="*/ 131 w 373"/>
                    <a:gd name="T51" fmla="*/ 577 h 591"/>
                    <a:gd name="T52" fmla="*/ 98 w 373"/>
                    <a:gd name="T53" fmla="*/ 555 h 591"/>
                    <a:gd name="T54" fmla="*/ 67 w 373"/>
                    <a:gd name="T55" fmla="*/ 523 h 591"/>
                    <a:gd name="T56" fmla="*/ 42 w 373"/>
                    <a:gd name="T57" fmla="*/ 483 h 591"/>
                    <a:gd name="T58" fmla="*/ 22 w 373"/>
                    <a:gd name="T59" fmla="*/ 436 h 591"/>
                    <a:gd name="T60" fmla="*/ 8 w 373"/>
                    <a:gd name="T61" fmla="*/ 384 h 591"/>
                    <a:gd name="T62" fmla="*/ 0 w 373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3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3" y="236"/>
                      </a:lnTo>
                      <a:lnTo>
                        <a:pt x="8" y="207"/>
                      </a:lnTo>
                      <a:lnTo>
                        <a:pt x="14" y="181"/>
                      </a:lnTo>
                      <a:lnTo>
                        <a:pt x="22" y="154"/>
                      </a:lnTo>
                      <a:lnTo>
                        <a:pt x="31" y="130"/>
                      </a:lnTo>
                      <a:lnTo>
                        <a:pt x="42" y="106"/>
                      </a:lnTo>
                      <a:lnTo>
                        <a:pt x="55" y="86"/>
                      </a:lnTo>
                      <a:lnTo>
                        <a:pt x="67" y="67"/>
                      </a:lnTo>
                      <a:lnTo>
                        <a:pt x="81" y="50"/>
                      </a:lnTo>
                      <a:lnTo>
                        <a:pt x="98" y="35"/>
                      </a:lnTo>
                      <a:lnTo>
                        <a:pt x="114" y="23"/>
                      </a:lnTo>
                      <a:lnTo>
                        <a:pt x="131" y="12"/>
                      </a:lnTo>
                      <a:lnTo>
                        <a:pt x="149" y="6"/>
                      </a:lnTo>
                      <a:lnTo>
                        <a:pt x="167" y="1"/>
                      </a:lnTo>
                      <a:lnTo>
                        <a:pt x="187" y="0"/>
                      </a:lnTo>
                      <a:lnTo>
                        <a:pt x="206" y="1"/>
                      </a:lnTo>
                      <a:lnTo>
                        <a:pt x="224" y="6"/>
                      </a:lnTo>
                      <a:lnTo>
                        <a:pt x="242" y="12"/>
                      </a:lnTo>
                      <a:lnTo>
                        <a:pt x="259" y="23"/>
                      </a:lnTo>
                      <a:lnTo>
                        <a:pt x="275" y="35"/>
                      </a:lnTo>
                      <a:lnTo>
                        <a:pt x="291" y="50"/>
                      </a:lnTo>
                      <a:lnTo>
                        <a:pt x="305" y="67"/>
                      </a:lnTo>
                      <a:lnTo>
                        <a:pt x="318" y="86"/>
                      </a:lnTo>
                      <a:lnTo>
                        <a:pt x="330" y="106"/>
                      </a:lnTo>
                      <a:lnTo>
                        <a:pt x="341" y="130"/>
                      </a:lnTo>
                      <a:lnTo>
                        <a:pt x="350" y="154"/>
                      </a:lnTo>
                      <a:lnTo>
                        <a:pt x="358" y="181"/>
                      </a:lnTo>
                      <a:lnTo>
                        <a:pt x="364" y="207"/>
                      </a:lnTo>
                      <a:lnTo>
                        <a:pt x="368" y="236"/>
                      </a:lnTo>
                      <a:lnTo>
                        <a:pt x="372" y="265"/>
                      </a:lnTo>
                      <a:lnTo>
                        <a:pt x="373" y="297"/>
                      </a:lnTo>
                      <a:lnTo>
                        <a:pt x="372" y="326"/>
                      </a:lnTo>
                      <a:lnTo>
                        <a:pt x="368" y="356"/>
                      </a:lnTo>
                      <a:lnTo>
                        <a:pt x="364" y="384"/>
                      </a:lnTo>
                      <a:lnTo>
                        <a:pt x="358" y="410"/>
                      </a:lnTo>
                      <a:lnTo>
                        <a:pt x="350" y="436"/>
                      </a:lnTo>
                      <a:lnTo>
                        <a:pt x="341" y="460"/>
                      </a:lnTo>
                      <a:lnTo>
                        <a:pt x="330" y="483"/>
                      </a:lnTo>
                      <a:lnTo>
                        <a:pt x="318" y="504"/>
                      </a:lnTo>
                      <a:lnTo>
                        <a:pt x="305" y="523"/>
                      </a:lnTo>
                      <a:lnTo>
                        <a:pt x="291" y="540"/>
                      </a:lnTo>
                      <a:lnTo>
                        <a:pt x="275" y="555"/>
                      </a:lnTo>
                      <a:lnTo>
                        <a:pt x="259" y="568"/>
                      </a:lnTo>
                      <a:lnTo>
                        <a:pt x="242" y="577"/>
                      </a:lnTo>
                      <a:lnTo>
                        <a:pt x="224" y="584"/>
                      </a:lnTo>
                      <a:lnTo>
                        <a:pt x="206" y="589"/>
                      </a:lnTo>
                      <a:lnTo>
                        <a:pt x="187" y="591"/>
                      </a:lnTo>
                      <a:lnTo>
                        <a:pt x="167" y="589"/>
                      </a:lnTo>
                      <a:lnTo>
                        <a:pt x="149" y="584"/>
                      </a:lnTo>
                      <a:lnTo>
                        <a:pt x="131" y="577"/>
                      </a:lnTo>
                      <a:lnTo>
                        <a:pt x="114" y="568"/>
                      </a:lnTo>
                      <a:lnTo>
                        <a:pt x="98" y="555"/>
                      </a:lnTo>
                      <a:lnTo>
                        <a:pt x="81" y="540"/>
                      </a:lnTo>
                      <a:lnTo>
                        <a:pt x="67" y="523"/>
                      </a:lnTo>
                      <a:lnTo>
                        <a:pt x="55" y="504"/>
                      </a:lnTo>
                      <a:lnTo>
                        <a:pt x="42" y="483"/>
                      </a:lnTo>
                      <a:lnTo>
                        <a:pt x="31" y="460"/>
                      </a:lnTo>
                      <a:lnTo>
                        <a:pt x="22" y="436"/>
                      </a:lnTo>
                      <a:lnTo>
                        <a:pt x="14" y="410"/>
                      </a:lnTo>
                      <a:lnTo>
                        <a:pt x="8" y="384"/>
                      </a:lnTo>
                      <a:lnTo>
                        <a:pt x="3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94" name="Freeform 74">
                  <a:extLst>
                    <a:ext uri="{FF2B5EF4-FFF2-40B4-BE49-F238E27FC236}">
                      <a16:creationId xmlns:a16="http://schemas.microsoft.com/office/drawing/2014/main" id="{F9CC0559-6600-40B3-8897-B56D1B3113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9" y="2299"/>
                  <a:ext cx="38" cy="67"/>
                </a:xfrm>
                <a:custGeom>
                  <a:avLst/>
                  <a:gdLst>
                    <a:gd name="T0" fmla="*/ 83 w 152"/>
                    <a:gd name="T1" fmla="*/ 270 h 272"/>
                    <a:gd name="T2" fmla="*/ 98 w 152"/>
                    <a:gd name="T3" fmla="*/ 265 h 272"/>
                    <a:gd name="T4" fmla="*/ 112 w 152"/>
                    <a:gd name="T5" fmla="*/ 254 h 272"/>
                    <a:gd name="T6" fmla="*/ 124 w 152"/>
                    <a:gd name="T7" fmla="*/ 240 h 272"/>
                    <a:gd name="T8" fmla="*/ 135 w 152"/>
                    <a:gd name="T9" fmla="*/ 222 h 272"/>
                    <a:gd name="T10" fmla="*/ 143 w 152"/>
                    <a:gd name="T11" fmla="*/ 201 h 272"/>
                    <a:gd name="T12" fmla="*/ 148 w 152"/>
                    <a:gd name="T13" fmla="*/ 177 h 272"/>
                    <a:gd name="T14" fmla="*/ 151 w 152"/>
                    <a:gd name="T15" fmla="*/ 150 h 272"/>
                    <a:gd name="T16" fmla="*/ 151 w 152"/>
                    <a:gd name="T17" fmla="*/ 122 h 272"/>
                    <a:gd name="T18" fmla="*/ 148 w 152"/>
                    <a:gd name="T19" fmla="*/ 95 h 272"/>
                    <a:gd name="T20" fmla="*/ 143 w 152"/>
                    <a:gd name="T21" fmla="*/ 71 h 272"/>
                    <a:gd name="T22" fmla="*/ 135 w 152"/>
                    <a:gd name="T23" fmla="*/ 50 h 272"/>
                    <a:gd name="T24" fmla="*/ 124 w 152"/>
                    <a:gd name="T25" fmla="*/ 32 h 272"/>
                    <a:gd name="T26" fmla="*/ 112 w 152"/>
                    <a:gd name="T27" fmla="*/ 16 h 272"/>
                    <a:gd name="T28" fmla="*/ 98 w 152"/>
                    <a:gd name="T29" fmla="*/ 6 h 272"/>
                    <a:gd name="T30" fmla="*/ 83 w 152"/>
                    <a:gd name="T31" fmla="*/ 0 h 272"/>
                    <a:gd name="T32" fmla="*/ 68 w 152"/>
                    <a:gd name="T33" fmla="*/ 0 h 272"/>
                    <a:gd name="T34" fmla="*/ 53 w 152"/>
                    <a:gd name="T35" fmla="*/ 6 h 272"/>
                    <a:gd name="T36" fmla="*/ 39 w 152"/>
                    <a:gd name="T37" fmla="*/ 16 h 272"/>
                    <a:gd name="T38" fmla="*/ 28 w 152"/>
                    <a:gd name="T39" fmla="*/ 32 h 272"/>
                    <a:gd name="T40" fmla="*/ 17 w 152"/>
                    <a:gd name="T41" fmla="*/ 50 h 272"/>
                    <a:gd name="T42" fmla="*/ 9 w 152"/>
                    <a:gd name="T43" fmla="*/ 71 h 272"/>
                    <a:gd name="T44" fmla="*/ 3 w 152"/>
                    <a:gd name="T45" fmla="*/ 95 h 272"/>
                    <a:gd name="T46" fmla="*/ 0 w 152"/>
                    <a:gd name="T47" fmla="*/ 122 h 272"/>
                    <a:gd name="T48" fmla="*/ 0 w 152"/>
                    <a:gd name="T49" fmla="*/ 150 h 272"/>
                    <a:gd name="T50" fmla="*/ 3 w 152"/>
                    <a:gd name="T51" fmla="*/ 177 h 272"/>
                    <a:gd name="T52" fmla="*/ 9 w 152"/>
                    <a:gd name="T53" fmla="*/ 201 h 272"/>
                    <a:gd name="T54" fmla="*/ 17 w 152"/>
                    <a:gd name="T55" fmla="*/ 222 h 272"/>
                    <a:gd name="T56" fmla="*/ 28 w 152"/>
                    <a:gd name="T57" fmla="*/ 240 h 272"/>
                    <a:gd name="T58" fmla="*/ 39 w 152"/>
                    <a:gd name="T59" fmla="*/ 254 h 272"/>
                    <a:gd name="T60" fmla="*/ 53 w 152"/>
                    <a:gd name="T61" fmla="*/ 265 h 272"/>
                    <a:gd name="T62" fmla="*/ 68 w 152"/>
                    <a:gd name="T63" fmla="*/ 27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2" h="272">
                      <a:moveTo>
                        <a:pt x="76" y="272"/>
                      </a:moveTo>
                      <a:lnTo>
                        <a:pt x="83" y="270"/>
                      </a:lnTo>
                      <a:lnTo>
                        <a:pt x="92" y="268"/>
                      </a:lnTo>
                      <a:lnTo>
                        <a:pt x="98" y="265"/>
                      </a:lnTo>
                      <a:lnTo>
                        <a:pt x="105" y="260"/>
                      </a:lnTo>
                      <a:lnTo>
                        <a:pt x="112" y="254"/>
                      </a:lnTo>
                      <a:lnTo>
                        <a:pt x="118" y="248"/>
                      </a:lnTo>
                      <a:lnTo>
                        <a:pt x="124" y="240"/>
                      </a:lnTo>
                      <a:lnTo>
                        <a:pt x="130" y="232"/>
                      </a:lnTo>
                      <a:lnTo>
                        <a:pt x="135" y="222"/>
                      </a:lnTo>
                      <a:lnTo>
                        <a:pt x="138" y="211"/>
                      </a:lnTo>
                      <a:lnTo>
                        <a:pt x="143" y="201"/>
                      </a:lnTo>
                      <a:lnTo>
                        <a:pt x="145" y="189"/>
                      </a:lnTo>
                      <a:lnTo>
                        <a:pt x="148" y="177"/>
                      </a:lnTo>
                      <a:lnTo>
                        <a:pt x="150" y="164"/>
                      </a:lnTo>
                      <a:lnTo>
                        <a:pt x="151" y="150"/>
                      </a:lnTo>
                      <a:lnTo>
                        <a:pt x="152" y="137"/>
                      </a:lnTo>
                      <a:lnTo>
                        <a:pt x="151" y="122"/>
                      </a:lnTo>
                      <a:lnTo>
                        <a:pt x="150" y="109"/>
                      </a:lnTo>
                      <a:lnTo>
                        <a:pt x="148" y="95"/>
                      </a:lnTo>
                      <a:lnTo>
                        <a:pt x="145" y="84"/>
                      </a:lnTo>
                      <a:lnTo>
                        <a:pt x="143" y="71"/>
                      </a:lnTo>
                      <a:lnTo>
                        <a:pt x="138" y="61"/>
                      </a:lnTo>
                      <a:lnTo>
                        <a:pt x="135" y="50"/>
                      </a:lnTo>
                      <a:lnTo>
                        <a:pt x="130" y="40"/>
                      </a:lnTo>
                      <a:lnTo>
                        <a:pt x="124" y="32"/>
                      </a:lnTo>
                      <a:lnTo>
                        <a:pt x="118" y="23"/>
                      </a:lnTo>
                      <a:lnTo>
                        <a:pt x="112" y="16"/>
                      </a:lnTo>
                      <a:lnTo>
                        <a:pt x="105" y="11"/>
                      </a:lnTo>
                      <a:lnTo>
                        <a:pt x="98" y="6"/>
                      </a:lnTo>
                      <a:lnTo>
                        <a:pt x="92" y="3"/>
                      </a:lnTo>
                      <a:lnTo>
                        <a:pt x="83" y="0"/>
                      </a:lnTo>
                      <a:lnTo>
                        <a:pt x="76" y="0"/>
                      </a:lnTo>
                      <a:lnTo>
                        <a:pt x="68" y="0"/>
                      </a:lnTo>
                      <a:lnTo>
                        <a:pt x="60" y="3"/>
                      </a:lnTo>
                      <a:lnTo>
                        <a:pt x="53" y="6"/>
                      </a:lnTo>
                      <a:lnTo>
                        <a:pt x="46" y="11"/>
                      </a:lnTo>
                      <a:lnTo>
                        <a:pt x="39" y="16"/>
                      </a:lnTo>
                      <a:lnTo>
                        <a:pt x="33" y="23"/>
                      </a:lnTo>
                      <a:lnTo>
                        <a:pt x="28" y="32"/>
                      </a:lnTo>
                      <a:lnTo>
                        <a:pt x="22" y="40"/>
                      </a:lnTo>
                      <a:lnTo>
                        <a:pt x="17" y="50"/>
                      </a:lnTo>
                      <a:lnTo>
                        <a:pt x="12" y="61"/>
                      </a:lnTo>
                      <a:lnTo>
                        <a:pt x="9" y="71"/>
                      </a:lnTo>
                      <a:lnTo>
                        <a:pt x="5" y="84"/>
                      </a:lnTo>
                      <a:lnTo>
                        <a:pt x="3" y="95"/>
                      </a:lnTo>
                      <a:lnTo>
                        <a:pt x="1" y="109"/>
                      </a:lnTo>
                      <a:lnTo>
                        <a:pt x="0" y="122"/>
                      </a:lnTo>
                      <a:lnTo>
                        <a:pt x="0" y="137"/>
                      </a:lnTo>
                      <a:lnTo>
                        <a:pt x="0" y="150"/>
                      </a:lnTo>
                      <a:lnTo>
                        <a:pt x="1" y="164"/>
                      </a:lnTo>
                      <a:lnTo>
                        <a:pt x="3" y="177"/>
                      </a:lnTo>
                      <a:lnTo>
                        <a:pt x="5" y="189"/>
                      </a:lnTo>
                      <a:lnTo>
                        <a:pt x="9" y="201"/>
                      </a:lnTo>
                      <a:lnTo>
                        <a:pt x="12" y="211"/>
                      </a:lnTo>
                      <a:lnTo>
                        <a:pt x="17" y="222"/>
                      </a:lnTo>
                      <a:lnTo>
                        <a:pt x="22" y="232"/>
                      </a:lnTo>
                      <a:lnTo>
                        <a:pt x="28" y="240"/>
                      </a:lnTo>
                      <a:lnTo>
                        <a:pt x="33" y="248"/>
                      </a:lnTo>
                      <a:lnTo>
                        <a:pt x="39" y="254"/>
                      </a:lnTo>
                      <a:lnTo>
                        <a:pt x="46" y="260"/>
                      </a:lnTo>
                      <a:lnTo>
                        <a:pt x="53" y="265"/>
                      </a:lnTo>
                      <a:lnTo>
                        <a:pt x="60" y="268"/>
                      </a:lnTo>
                      <a:lnTo>
                        <a:pt x="68" y="270"/>
                      </a:lnTo>
                      <a:lnTo>
                        <a:pt x="76" y="27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95" name="Freeform 75">
                  <a:extLst>
                    <a:ext uri="{FF2B5EF4-FFF2-40B4-BE49-F238E27FC236}">
                      <a16:creationId xmlns:a16="http://schemas.microsoft.com/office/drawing/2014/main" id="{CDA3E19E-7DBA-4AFA-96EC-3E782AE988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" y="2261"/>
                  <a:ext cx="93" cy="148"/>
                </a:xfrm>
                <a:custGeom>
                  <a:avLst/>
                  <a:gdLst>
                    <a:gd name="T0" fmla="*/ 0 w 375"/>
                    <a:gd name="T1" fmla="*/ 265 h 591"/>
                    <a:gd name="T2" fmla="*/ 8 w 375"/>
                    <a:gd name="T3" fmla="*/ 207 h 591"/>
                    <a:gd name="T4" fmla="*/ 22 w 375"/>
                    <a:gd name="T5" fmla="*/ 154 h 591"/>
                    <a:gd name="T6" fmla="*/ 42 w 375"/>
                    <a:gd name="T7" fmla="*/ 106 h 591"/>
                    <a:gd name="T8" fmla="*/ 68 w 375"/>
                    <a:gd name="T9" fmla="*/ 67 h 591"/>
                    <a:gd name="T10" fmla="*/ 97 w 375"/>
                    <a:gd name="T11" fmla="*/ 35 h 591"/>
                    <a:gd name="T12" fmla="*/ 130 w 375"/>
                    <a:gd name="T13" fmla="*/ 12 h 591"/>
                    <a:gd name="T14" fmla="*/ 166 w 375"/>
                    <a:gd name="T15" fmla="*/ 1 h 591"/>
                    <a:gd name="T16" fmla="*/ 205 w 375"/>
                    <a:gd name="T17" fmla="*/ 1 h 591"/>
                    <a:gd name="T18" fmla="*/ 241 w 375"/>
                    <a:gd name="T19" fmla="*/ 12 h 591"/>
                    <a:gd name="T20" fmla="*/ 276 w 375"/>
                    <a:gd name="T21" fmla="*/ 35 h 591"/>
                    <a:gd name="T22" fmla="*/ 305 w 375"/>
                    <a:gd name="T23" fmla="*/ 67 h 591"/>
                    <a:gd name="T24" fmla="*/ 330 w 375"/>
                    <a:gd name="T25" fmla="*/ 106 h 591"/>
                    <a:gd name="T26" fmla="*/ 351 w 375"/>
                    <a:gd name="T27" fmla="*/ 154 h 591"/>
                    <a:gd name="T28" fmla="*/ 365 w 375"/>
                    <a:gd name="T29" fmla="*/ 207 h 591"/>
                    <a:gd name="T30" fmla="*/ 373 w 375"/>
                    <a:gd name="T31" fmla="*/ 265 h 591"/>
                    <a:gd name="T32" fmla="*/ 373 w 375"/>
                    <a:gd name="T33" fmla="*/ 326 h 591"/>
                    <a:gd name="T34" fmla="*/ 365 w 375"/>
                    <a:gd name="T35" fmla="*/ 384 h 591"/>
                    <a:gd name="T36" fmla="*/ 351 w 375"/>
                    <a:gd name="T37" fmla="*/ 436 h 591"/>
                    <a:gd name="T38" fmla="*/ 330 w 375"/>
                    <a:gd name="T39" fmla="*/ 483 h 591"/>
                    <a:gd name="T40" fmla="*/ 305 w 375"/>
                    <a:gd name="T41" fmla="*/ 523 h 591"/>
                    <a:gd name="T42" fmla="*/ 276 w 375"/>
                    <a:gd name="T43" fmla="*/ 555 h 591"/>
                    <a:gd name="T44" fmla="*/ 241 w 375"/>
                    <a:gd name="T45" fmla="*/ 577 h 591"/>
                    <a:gd name="T46" fmla="*/ 205 w 375"/>
                    <a:gd name="T47" fmla="*/ 589 h 591"/>
                    <a:gd name="T48" fmla="*/ 166 w 375"/>
                    <a:gd name="T49" fmla="*/ 589 h 591"/>
                    <a:gd name="T50" fmla="*/ 130 w 375"/>
                    <a:gd name="T51" fmla="*/ 577 h 591"/>
                    <a:gd name="T52" fmla="*/ 97 w 375"/>
                    <a:gd name="T53" fmla="*/ 555 h 591"/>
                    <a:gd name="T54" fmla="*/ 68 w 375"/>
                    <a:gd name="T55" fmla="*/ 523 h 591"/>
                    <a:gd name="T56" fmla="*/ 42 w 375"/>
                    <a:gd name="T57" fmla="*/ 483 h 591"/>
                    <a:gd name="T58" fmla="*/ 22 w 375"/>
                    <a:gd name="T59" fmla="*/ 436 h 591"/>
                    <a:gd name="T60" fmla="*/ 8 w 375"/>
                    <a:gd name="T61" fmla="*/ 384 h 591"/>
                    <a:gd name="T62" fmla="*/ 0 w 375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5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8" y="207"/>
                      </a:lnTo>
                      <a:lnTo>
                        <a:pt x="14" y="181"/>
                      </a:lnTo>
                      <a:lnTo>
                        <a:pt x="22" y="154"/>
                      </a:lnTo>
                      <a:lnTo>
                        <a:pt x="32" y="130"/>
                      </a:lnTo>
                      <a:lnTo>
                        <a:pt x="42" y="106"/>
                      </a:lnTo>
                      <a:lnTo>
                        <a:pt x="55" y="86"/>
                      </a:lnTo>
                      <a:lnTo>
                        <a:pt x="68" y="67"/>
                      </a:lnTo>
                      <a:lnTo>
                        <a:pt x="82" y="50"/>
                      </a:lnTo>
                      <a:lnTo>
                        <a:pt x="97" y="35"/>
                      </a:lnTo>
                      <a:lnTo>
                        <a:pt x="113" y="23"/>
                      </a:lnTo>
                      <a:lnTo>
                        <a:pt x="130" y="12"/>
                      </a:lnTo>
                      <a:lnTo>
                        <a:pt x="148" y="6"/>
                      </a:lnTo>
                      <a:lnTo>
                        <a:pt x="166" y="1"/>
                      </a:lnTo>
                      <a:lnTo>
                        <a:pt x="186" y="0"/>
                      </a:lnTo>
                      <a:lnTo>
                        <a:pt x="205" y="1"/>
                      </a:lnTo>
                      <a:lnTo>
                        <a:pt x="223" y="6"/>
                      </a:lnTo>
                      <a:lnTo>
                        <a:pt x="241" y="12"/>
                      </a:lnTo>
                      <a:lnTo>
                        <a:pt x="258" y="23"/>
                      </a:lnTo>
                      <a:lnTo>
                        <a:pt x="276" y="35"/>
                      </a:lnTo>
                      <a:lnTo>
                        <a:pt x="291" y="50"/>
                      </a:lnTo>
                      <a:lnTo>
                        <a:pt x="305" y="67"/>
                      </a:lnTo>
                      <a:lnTo>
                        <a:pt x="319" y="86"/>
                      </a:lnTo>
                      <a:lnTo>
                        <a:pt x="330" y="106"/>
                      </a:lnTo>
                      <a:lnTo>
                        <a:pt x="342" y="130"/>
                      </a:lnTo>
                      <a:lnTo>
                        <a:pt x="351" y="154"/>
                      </a:lnTo>
                      <a:lnTo>
                        <a:pt x="359" y="181"/>
                      </a:lnTo>
                      <a:lnTo>
                        <a:pt x="365" y="207"/>
                      </a:lnTo>
                      <a:lnTo>
                        <a:pt x="370" y="236"/>
                      </a:lnTo>
                      <a:lnTo>
                        <a:pt x="373" y="265"/>
                      </a:lnTo>
                      <a:lnTo>
                        <a:pt x="375" y="297"/>
                      </a:lnTo>
                      <a:lnTo>
                        <a:pt x="373" y="326"/>
                      </a:lnTo>
                      <a:lnTo>
                        <a:pt x="370" y="356"/>
                      </a:lnTo>
                      <a:lnTo>
                        <a:pt x="365" y="384"/>
                      </a:lnTo>
                      <a:lnTo>
                        <a:pt x="359" y="410"/>
                      </a:lnTo>
                      <a:lnTo>
                        <a:pt x="351" y="436"/>
                      </a:lnTo>
                      <a:lnTo>
                        <a:pt x="342" y="460"/>
                      </a:lnTo>
                      <a:lnTo>
                        <a:pt x="330" y="483"/>
                      </a:lnTo>
                      <a:lnTo>
                        <a:pt x="319" y="504"/>
                      </a:lnTo>
                      <a:lnTo>
                        <a:pt x="305" y="523"/>
                      </a:lnTo>
                      <a:lnTo>
                        <a:pt x="291" y="540"/>
                      </a:lnTo>
                      <a:lnTo>
                        <a:pt x="276" y="555"/>
                      </a:lnTo>
                      <a:lnTo>
                        <a:pt x="258" y="568"/>
                      </a:lnTo>
                      <a:lnTo>
                        <a:pt x="241" y="577"/>
                      </a:lnTo>
                      <a:lnTo>
                        <a:pt x="223" y="584"/>
                      </a:lnTo>
                      <a:lnTo>
                        <a:pt x="205" y="589"/>
                      </a:lnTo>
                      <a:lnTo>
                        <a:pt x="186" y="591"/>
                      </a:lnTo>
                      <a:lnTo>
                        <a:pt x="166" y="589"/>
                      </a:lnTo>
                      <a:lnTo>
                        <a:pt x="148" y="584"/>
                      </a:lnTo>
                      <a:lnTo>
                        <a:pt x="130" y="577"/>
                      </a:lnTo>
                      <a:lnTo>
                        <a:pt x="113" y="568"/>
                      </a:lnTo>
                      <a:lnTo>
                        <a:pt x="97" y="555"/>
                      </a:lnTo>
                      <a:lnTo>
                        <a:pt x="82" y="540"/>
                      </a:lnTo>
                      <a:lnTo>
                        <a:pt x="68" y="523"/>
                      </a:lnTo>
                      <a:lnTo>
                        <a:pt x="55" y="504"/>
                      </a:lnTo>
                      <a:lnTo>
                        <a:pt x="42" y="483"/>
                      </a:lnTo>
                      <a:lnTo>
                        <a:pt x="32" y="460"/>
                      </a:lnTo>
                      <a:lnTo>
                        <a:pt x="22" y="436"/>
                      </a:lnTo>
                      <a:lnTo>
                        <a:pt x="14" y="410"/>
                      </a:lnTo>
                      <a:lnTo>
                        <a:pt x="8" y="384"/>
                      </a:lnTo>
                      <a:lnTo>
                        <a:pt x="4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96" name="Freeform 76">
                  <a:extLst>
                    <a:ext uri="{FF2B5EF4-FFF2-40B4-BE49-F238E27FC236}">
                      <a16:creationId xmlns:a16="http://schemas.microsoft.com/office/drawing/2014/main" id="{60968CB3-5F0F-4803-AC40-4DD03F77BC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1" y="2299"/>
                  <a:ext cx="38" cy="67"/>
                </a:xfrm>
                <a:custGeom>
                  <a:avLst/>
                  <a:gdLst>
                    <a:gd name="T0" fmla="*/ 84 w 152"/>
                    <a:gd name="T1" fmla="*/ 270 h 272"/>
                    <a:gd name="T2" fmla="*/ 99 w 152"/>
                    <a:gd name="T3" fmla="*/ 265 h 272"/>
                    <a:gd name="T4" fmla="*/ 113 w 152"/>
                    <a:gd name="T5" fmla="*/ 254 h 272"/>
                    <a:gd name="T6" fmla="*/ 124 w 152"/>
                    <a:gd name="T7" fmla="*/ 240 h 272"/>
                    <a:gd name="T8" fmla="*/ 135 w 152"/>
                    <a:gd name="T9" fmla="*/ 222 h 272"/>
                    <a:gd name="T10" fmla="*/ 143 w 152"/>
                    <a:gd name="T11" fmla="*/ 201 h 272"/>
                    <a:gd name="T12" fmla="*/ 149 w 152"/>
                    <a:gd name="T13" fmla="*/ 177 h 272"/>
                    <a:gd name="T14" fmla="*/ 151 w 152"/>
                    <a:gd name="T15" fmla="*/ 150 h 272"/>
                    <a:gd name="T16" fmla="*/ 151 w 152"/>
                    <a:gd name="T17" fmla="*/ 122 h 272"/>
                    <a:gd name="T18" fmla="*/ 149 w 152"/>
                    <a:gd name="T19" fmla="*/ 95 h 272"/>
                    <a:gd name="T20" fmla="*/ 143 w 152"/>
                    <a:gd name="T21" fmla="*/ 71 h 272"/>
                    <a:gd name="T22" fmla="*/ 135 w 152"/>
                    <a:gd name="T23" fmla="*/ 50 h 272"/>
                    <a:gd name="T24" fmla="*/ 124 w 152"/>
                    <a:gd name="T25" fmla="*/ 32 h 272"/>
                    <a:gd name="T26" fmla="*/ 113 w 152"/>
                    <a:gd name="T27" fmla="*/ 16 h 272"/>
                    <a:gd name="T28" fmla="*/ 99 w 152"/>
                    <a:gd name="T29" fmla="*/ 6 h 272"/>
                    <a:gd name="T30" fmla="*/ 84 w 152"/>
                    <a:gd name="T31" fmla="*/ 0 h 272"/>
                    <a:gd name="T32" fmla="*/ 69 w 152"/>
                    <a:gd name="T33" fmla="*/ 0 h 272"/>
                    <a:gd name="T34" fmla="*/ 53 w 152"/>
                    <a:gd name="T35" fmla="*/ 6 h 272"/>
                    <a:gd name="T36" fmla="*/ 39 w 152"/>
                    <a:gd name="T37" fmla="*/ 16 h 272"/>
                    <a:gd name="T38" fmla="*/ 27 w 152"/>
                    <a:gd name="T39" fmla="*/ 32 h 272"/>
                    <a:gd name="T40" fmla="*/ 16 w 152"/>
                    <a:gd name="T41" fmla="*/ 50 h 272"/>
                    <a:gd name="T42" fmla="*/ 8 w 152"/>
                    <a:gd name="T43" fmla="*/ 71 h 272"/>
                    <a:gd name="T44" fmla="*/ 2 w 152"/>
                    <a:gd name="T45" fmla="*/ 95 h 272"/>
                    <a:gd name="T46" fmla="*/ 0 w 152"/>
                    <a:gd name="T47" fmla="*/ 122 h 272"/>
                    <a:gd name="T48" fmla="*/ 0 w 152"/>
                    <a:gd name="T49" fmla="*/ 150 h 272"/>
                    <a:gd name="T50" fmla="*/ 2 w 152"/>
                    <a:gd name="T51" fmla="*/ 177 h 272"/>
                    <a:gd name="T52" fmla="*/ 8 w 152"/>
                    <a:gd name="T53" fmla="*/ 201 h 272"/>
                    <a:gd name="T54" fmla="*/ 16 w 152"/>
                    <a:gd name="T55" fmla="*/ 222 h 272"/>
                    <a:gd name="T56" fmla="*/ 27 w 152"/>
                    <a:gd name="T57" fmla="*/ 240 h 272"/>
                    <a:gd name="T58" fmla="*/ 39 w 152"/>
                    <a:gd name="T59" fmla="*/ 254 h 272"/>
                    <a:gd name="T60" fmla="*/ 53 w 152"/>
                    <a:gd name="T61" fmla="*/ 265 h 272"/>
                    <a:gd name="T62" fmla="*/ 69 w 152"/>
                    <a:gd name="T63" fmla="*/ 27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2" h="272">
                      <a:moveTo>
                        <a:pt x="77" y="272"/>
                      </a:moveTo>
                      <a:lnTo>
                        <a:pt x="84" y="270"/>
                      </a:lnTo>
                      <a:lnTo>
                        <a:pt x="92" y="268"/>
                      </a:lnTo>
                      <a:lnTo>
                        <a:pt x="99" y="265"/>
                      </a:lnTo>
                      <a:lnTo>
                        <a:pt x="106" y="260"/>
                      </a:lnTo>
                      <a:lnTo>
                        <a:pt x="113" y="254"/>
                      </a:lnTo>
                      <a:lnTo>
                        <a:pt x="119" y="248"/>
                      </a:lnTo>
                      <a:lnTo>
                        <a:pt x="124" y="240"/>
                      </a:lnTo>
                      <a:lnTo>
                        <a:pt x="130" y="232"/>
                      </a:lnTo>
                      <a:lnTo>
                        <a:pt x="135" y="222"/>
                      </a:lnTo>
                      <a:lnTo>
                        <a:pt x="138" y="211"/>
                      </a:lnTo>
                      <a:lnTo>
                        <a:pt x="143" y="201"/>
                      </a:lnTo>
                      <a:lnTo>
                        <a:pt x="145" y="189"/>
                      </a:lnTo>
                      <a:lnTo>
                        <a:pt x="149" y="177"/>
                      </a:lnTo>
                      <a:lnTo>
                        <a:pt x="150" y="164"/>
                      </a:lnTo>
                      <a:lnTo>
                        <a:pt x="151" y="150"/>
                      </a:lnTo>
                      <a:lnTo>
                        <a:pt x="152" y="137"/>
                      </a:lnTo>
                      <a:lnTo>
                        <a:pt x="151" y="122"/>
                      </a:lnTo>
                      <a:lnTo>
                        <a:pt x="150" y="109"/>
                      </a:lnTo>
                      <a:lnTo>
                        <a:pt x="149" y="95"/>
                      </a:lnTo>
                      <a:lnTo>
                        <a:pt x="145" y="84"/>
                      </a:lnTo>
                      <a:lnTo>
                        <a:pt x="143" y="71"/>
                      </a:lnTo>
                      <a:lnTo>
                        <a:pt x="138" y="61"/>
                      </a:lnTo>
                      <a:lnTo>
                        <a:pt x="135" y="50"/>
                      </a:lnTo>
                      <a:lnTo>
                        <a:pt x="130" y="40"/>
                      </a:lnTo>
                      <a:lnTo>
                        <a:pt x="124" y="32"/>
                      </a:lnTo>
                      <a:lnTo>
                        <a:pt x="119" y="23"/>
                      </a:lnTo>
                      <a:lnTo>
                        <a:pt x="113" y="16"/>
                      </a:lnTo>
                      <a:lnTo>
                        <a:pt x="106" y="11"/>
                      </a:lnTo>
                      <a:lnTo>
                        <a:pt x="99" y="6"/>
                      </a:lnTo>
                      <a:lnTo>
                        <a:pt x="92" y="3"/>
                      </a:lnTo>
                      <a:lnTo>
                        <a:pt x="84" y="0"/>
                      </a:lnTo>
                      <a:lnTo>
                        <a:pt x="77" y="0"/>
                      </a:lnTo>
                      <a:lnTo>
                        <a:pt x="69" y="0"/>
                      </a:lnTo>
                      <a:lnTo>
                        <a:pt x="60" y="3"/>
                      </a:lnTo>
                      <a:lnTo>
                        <a:pt x="53" y="6"/>
                      </a:lnTo>
                      <a:lnTo>
                        <a:pt x="46" y="11"/>
                      </a:lnTo>
                      <a:lnTo>
                        <a:pt x="39" y="16"/>
                      </a:lnTo>
                      <a:lnTo>
                        <a:pt x="32" y="23"/>
                      </a:lnTo>
                      <a:lnTo>
                        <a:pt x="27" y="32"/>
                      </a:lnTo>
                      <a:lnTo>
                        <a:pt x="22" y="40"/>
                      </a:lnTo>
                      <a:lnTo>
                        <a:pt x="16" y="50"/>
                      </a:lnTo>
                      <a:lnTo>
                        <a:pt x="13" y="61"/>
                      </a:lnTo>
                      <a:lnTo>
                        <a:pt x="8" y="71"/>
                      </a:lnTo>
                      <a:lnTo>
                        <a:pt x="6" y="84"/>
                      </a:lnTo>
                      <a:lnTo>
                        <a:pt x="2" y="95"/>
                      </a:lnTo>
                      <a:lnTo>
                        <a:pt x="1" y="109"/>
                      </a:lnTo>
                      <a:lnTo>
                        <a:pt x="0" y="122"/>
                      </a:lnTo>
                      <a:lnTo>
                        <a:pt x="0" y="137"/>
                      </a:lnTo>
                      <a:lnTo>
                        <a:pt x="0" y="150"/>
                      </a:lnTo>
                      <a:lnTo>
                        <a:pt x="1" y="164"/>
                      </a:lnTo>
                      <a:lnTo>
                        <a:pt x="2" y="177"/>
                      </a:lnTo>
                      <a:lnTo>
                        <a:pt x="6" y="189"/>
                      </a:lnTo>
                      <a:lnTo>
                        <a:pt x="8" y="201"/>
                      </a:lnTo>
                      <a:lnTo>
                        <a:pt x="13" y="211"/>
                      </a:lnTo>
                      <a:lnTo>
                        <a:pt x="16" y="222"/>
                      </a:lnTo>
                      <a:lnTo>
                        <a:pt x="22" y="232"/>
                      </a:lnTo>
                      <a:lnTo>
                        <a:pt x="27" y="240"/>
                      </a:lnTo>
                      <a:lnTo>
                        <a:pt x="32" y="248"/>
                      </a:lnTo>
                      <a:lnTo>
                        <a:pt x="39" y="254"/>
                      </a:lnTo>
                      <a:lnTo>
                        <a:pt x="46" y="260"/>
                      </a:lnTo>
                      <a:lnTo>
                        <a:pt x="53" y="265"/>
                      </a:lnTo>
                      <a:lnTo>
                        <a:pt x="60" y="268"/>
                      </a:lnTo>
                      <a:lnTo>
                        <a:pt x="69" y="270"/>
                      </a:lnTo>
                      <a:lnTo>
                        <a:pt x="77" y="27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97" name="Freeform 77">
                  <a:extLst>
                    <a:ext uri="{FF2B5EF4-FFF2-40B4-BE49-F238E27FC236}">
                      <a16:creationId xmlns:a16="http://schemas.microsoft.com/office/drawing/2014/main" id="{C7ED6ECE-BB14-4F57-94C8-29D5FD6D4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" y="2261"/>
                  <a:ext cx="93" cy="148"/>
                </a:xfrm>
                <a:custGeom>
                  <a:avLst/>
                  <a:gdLst>
                    <a:gd name="T0" fmla="*/ 0 w 374"/>
                    <a:gd name="T1" fmla="*/ 265 h 591"/>
                    <a:gd name="T2" fmla="*/ 9 w 374"/>
                    <a:gd name="T3" fmla="*/ 207 h 591"/>
                    <a:gd name="T4" fmla="*/ 23 w 374"/>
                    <a:gd name="T5" fmla="*/ 154 h 591"/>
                    <a:gd name="T6" fmla="*/ 42 w 374"/>
                    <a:gd name="T7" fmla="*/ 106 h 591"/>
                    <a:gd name="T8" fmla="*/ 68 w 374"/>
                    <a:gd name="T9" fmla="*/ 67 h 591"/>
                    <a:gd name="T10" fmla="*/ 98 w 374"/>
                    <a:gd name="T11" fmla="*/ 35 h 591"/>
                    <a:gd name="T12" fmla="*/ 132 w 374"/>
                    <a:gd name="T13" fmla="*/ 12 h 591"/>
                    <a:gd name="T14" fmla="*/ 168 w 374"/>
                    <a:gd name="T15" fmla="*/ 1 h 591"/>
                    <a:gd name="T16" fmla="*/ 206 w 374"/>
                    <a:gd name="T17" fmla="*/ 1 h 591"/>
                    <a:gd name="T18" fmla="*/ 242 w 374"/>
                    <a:gd name="T19" fmla="*/ 12 h 591"/>
                    <a:gd name="T20" fmla="*/ 276 w 374"/>
                    <a:gd name="T21" fmla="*/ 35 h 591"/>
                    <a:gd name="T22" fmla="*/ 305 w 374"/>
                    <a:gd name="T23" fmla="*/ 67 h 591"/>
                    <a:gd name="T24" fmla="*/ 331 w 374"/>
                    <a:gd name="T25" fmla="*/ 106 h 591"/>
                    <a:gd name="T26" fmla="*/ 350 w 374"/>
                    <a:gd name="T27" fmla="*/ 154 h 591"/>
                    <a:gd name="T28" fmla="*/ 364 w 374"/>
                    <a:gd name="T29" fmla="*/ 207 h 591"/>
                    <a:gd name="T30" fmla="*/ 373 w 374"/>
                    <a:gd name="T31" fmla="*/ 265 h 591"/>
                    <a:gd name="T32" fmla="*/ 373 w 374"/>
                    <a:gd name="T33" fmla="*/ 326 h 591"/>
                    <a:gd name="T34" fmla="*/ 364 w 374"/>
                    <a:gd name="T35" fmla="*/ 384 h 591"/>
                    <a:gd name="T36" fmla="*/ 350 w 374"/>
                    <a:gd name="T37" fmla="*/ 436 h 591"/>
                    <a:gd name="T38" fmla="*/ 331 w 374"/>
                    <a:gd name="T39" fmla="*/ 483 h 591"/>
                    <a:gd name="T40" fmla="*/ 305 w 374"/>
                    <a:gd name="T41" fmla="*/ 523 h 591"/>
                    <a:gd name="T42" fmla="*/ 276 w 374"/>
                    <a:gd name="T43" fmla="*/ 555 h 591"/>
                    <a:gd name="T44" fmla="*/ 242 w 374"/>
                    <a:gd name="T45" fmla="*/ 577 h 591"/>
                    <a:gd name="T46" fmla="*/ 206 w 374"/>
                    <a:gd name="T47" fmla="*/ 589 h 591"/>
                    <a:gd name="T48" fmla="*/ 168 w 374"/>
                    <a:gd name="T49" fmla="*/ 589 h 591"/>
                    <a:gd name="T50" fmla="*/ 132 w 374"/>
                    <a:gd name="T51" fmla="*/ 577 h 591"/>
                    <a:gd name="T52" fmla="*/ 98 w 374"/>
                    <a:gd name="T53" fmla="*/ 555 h 591"/>
                    <a:gd name="T54" fmla="*/ 68 w 374"/>
                    <a:gd name="T55" fmla="*/ 523 h 591"/>
                    <a:gd name="T56" fmla="*/ 42 w 374"/>
                    <a:gd name="T57" fmla="*/ 483 h 591"/>
                    <a:gd name="T58" fmla="*/ 23 w 374"/>
                    <a:gd name="T59" fmla="*/ 436 h 591"/>
                    <a:gd name="T60" fmla="*/ 9 w 374"/>
                    <a:gd name="T61" fmla="*/ 384 h 591"/>
                    <a:gd name="T62" fmla="*/ 0 w 374"/>
                    <a:gd name="T63" fmla="*/ 326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4" h="591">
                      <a:moveTo>
                        <a:pt x="0" y="297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9" y="207"/>
                      </a:lnTo>
                      <a:lnTo>
                        <a:pt x="14" y="181"/>
                      </a:lnTo>
                      <a:lnTo>
                        <a:pt x="23" y="154"/>
                      </a:lnTo>
                      <a:lnTo>
                        <a:pt x="32" y="130"/>
                      </a:lnTo>
                      <a:lnTo>
                        <a:pt x="42" y="106"/>
                      </a:lnTo>
                      <a:lnTo>
                        <a:pt x="55" y="86"/>
                      </a:lnTo>
                      <a:lnTo>
                        <a:pt x="68" y="67"/>
                      </a:lnTo>
                      <a:lnTo>
                        <a:pt x="82" y="50"/>
                      </a:lnTo>
                      <a:lnTo>
                        <a:pt x="98" y="35"/>
                      </a:lnTo>
                      <a:lnTo>
                        <a:pt x="114" y="23"/>
                      </a:lnTo>
                      <a:lnTo>
                        <a:pt x="132" y="12"/>
                      </a:lnTo>
                      <a:lnTo>
                        <a:pt x="149" y="6"/>
                      </a:lnTo>
                      <a:lnTo>
                        <a:pt x="168" y="1"/>
                      </a:lnTo>
                      <a:lnTo>
                        <a:pt x="188" y="0"/>
                      </a:lnTo>
                      <a:lnTo>
                        <a:pt x="206" y="1"/>
                      </a:lnTo>
                      <a:lnTo>
                        <a:pt x="225" y="6"/>
                      </a:lnTo>
                      <a:lnTo>
                        <a:pt x="242" y="12"/>
                      </a:lnTo>
                      <a:lnTo>
                        <a:pt x="260" y="23"/>
                      </a:lnTo>
                      <a:lnTo>
                        <a:pt x="276" y="35"/>
                      </a:lnTo>
                      <a:lnTo>
                        <a:pt x="291" y="50"/>
                      </a:lnTo>
                      <a:lnTo>
                        <a:pt x="305" y="67"/>
                      </a:lnTo>
                      <a:lnTo>
                        <a:pt x="319" y="86"/>
                      </a:lnTo>
                      <a:lnTo>
                        <a:pt x="331" y="106"/>
                      </a:lnTo>
                      <a:lnTo>
                        <a:pt x="341" y="130"/>
                      </a:lnTo>
                      <a:lnTo>
                        <a:pt x="350" y="154"/>
                      </a:lnTo>
                      <a:lnTo>
                        <a:pt x="359" y="181"/>
                      </a:lnTo>
                      <a:lnTo>
                        <a:pt x="364" y="207"/>
                      </a:lnTo>
                      <a:lnTo>
                        <a:pt x="369" y="236"/>
                      </a:lnTo>
                      <a:lnTo>
                        <a:pt x="373" y="265"/>
                      </a:lnTo>
                      <a:lnTo>
                        <a:pt x="374" y="297"/>
                      </a:lnTo>
                      <a:lnTo>
                        <a:pt x="373" y="326"/>
                      </a:lnTo>
                      <a:lnTo>
                        <a:pt x="369" y="356"/>
                      </a:lnTo>
                      <a:lnTo>
                        <a:pt x="364" y="384"/>
                      </a:lnTo>
                      <a:lnTo>
                        <a:pt x="359" y="410"/>
                      </a:lnTo>
                      <a:lnTo>
                        <a:pt x="350" y="436"/>
                      </a:lnTo>
                      <a:lnTo>
                        <a:pt x="341" y="460"/>
                      </a:lnTo>
                      <a:lnTo>
                        <a:pt x="331" y="483"/>
                      </a:lnTo>
                      <a:lnTo>
                        <a:pt x="319" y="504"/>
                      </a:lnTo>
                      <a:lnTo>
                        <a:pt x="305" y="523"/>
                      </a:lnTo>
                      <a:lnTo>
                        <a:pt x="291" y="540"/>
                      </a:lnTo>
                      <a:lnTo>
                        <a:pt x="276" y="555"/>
                      </a:lnTo>
                      <a:lnTo>
                        <a:pt x="260" y="568"/>
                      </a:lnTo>
                      <a:lnTo>
                        <a:pt x="242" y="577"/>
                      </a:lnTo>
                      <a:lnTo>
                        <a:pt x="225" y="584"/>
                      </a:lnTo>
                      <a:lnTo>
                        <a:pt x="206" y="589"/>
                      </a:lnTo>
                      <a:lnTo>
                        <a:pt x="188" y="591"/>
                      </a:lnTo>
                      <a:lnTo>
                        <a:pt x="168" y="589"/>
                      </a:lnTo>
                      <a:lnTo>
                        <a:pt x="149" y="584"/>
                      </a:lnTo>
                      <a:lnTo>
                        <a:pt x="132" y="577"/>
                      </a:lnTo>
                      <a:lnTo>
                        <a:pt x="114" y="568"/>
                      </a:lnTo>
                      <a:lnTo>
                        <a:pt x="98" y="555"/>
                      </a:lnTo>
                      <a:lnTo>
                        <a:pt x="82" y="540"/>
                      </a:lnTo>
                      <a:lnTo>
                        <a:pt x="68" y="523"/>
                      </a:lnTo>
                      <a:lnTo>
                        <a:pt x="55" y="504"/>
                      </a:lnTo>
                      <a:lnTo>
                        <a:pt x="42" y="483"/>
                      </a:lnTo>
                      <a:lnTo>
                        <a:pt x="32" y="460"/>
                      </a:lnTo>
                      <a:lnTo>
                        <a:pt x="23" y="436"/>
                      </a:lnTo>
                      <a:lnTo>
                        <a:pt x="14" y="410"/>
                      </a:lnTo>
                      <a:lnTo>
                        <a:pt x="9" y="384"/>
                      </a:lnTo>
                      <a:lnTo>
                        <a:pt x="4" y="356"/>
                      </a:lnTo>
                      <a:lnTo>
                        <a:pt x="0" y="326"/>
                      </a:lnTo>
                      <a:lnTo>
                        <a:pt x="0" y="297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98" name="Freeform 78">
                  <a:extLst>
                    <a:ext uri="{FF2B5EF4-FFF2-40B4-BE49-F238E27FC236}">
                      <a16:creationId xmlns:a16="http://schemas.microsoft.com/office/drawing/2014/main" id="{D9350C31-CA2D-4BF3-9168-E959028FC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8" y="2299"/>
                  <a:ext cx="38" cy="67"/>
                </a:xfrm>
                <a:custGeom>
                  <a:avLst/>
                  <a:gdLst>
                    <a:gd name="T0" fmla="*/ 84 w 154"/>
                    <a:gd name="T1" fmla="*/ 270 h 272"/>
                    <a:gd name="T2" fmla="*/ 99 w 154"/>
                    <a:gd name="T3" fmla="*/ 265 h 272"/>
                    <a:gd name="T4" fmla="*/ 113 w 154"/>
                    <a:gd name="T5" fmla="*/ 254 h 272"/>
                    <a:gd name="T6" fmla="*/ 125 w 154"/>
                    <a:gd name="T7" fmla="*/ 240 h 272"/>
                    <a:gd name="T8" fmla="*/ 135 w 154"/>
                    <a:gd name="T9" fmla="*/ 222 h 272"/>
                    <a:gd name="T10" fmla="*/ 143 w 154"/>
                    <a:gd name="T11" fmla="*/ 201 h 272"/>
                    <a:gd name="T12" fmla="*/ 149 w 154"/>
                    <a:gd name="T13" fmla="*/ 177 h 272"/>
                    <a:gd name="T14" fmla="*/ 153 w 154"/>
                    <a:gd name="T15" fmla="*/ 150 h 272"/>
                    <a:gd name="T16" fmla="*/ 153 w 154"/>
                    <a:gd name="T17" fmla="*/ 122 h 272"/>
                    <a:gd name="T18" fmla="*/ 149 w 154"/>
                    <a:gd name="T19" fmla="*/ 95 h 272"/>
                    <a:gd name="T20" fmla="*/ 143 w 154"/>
                    <a:gd name="T21" fmla="*/ 71 h 272"/>
                    <a:gd name="T22" fmla="*/ 135 w 154"/>
                    <a:gd name="T23" fmla="*/ 50 h 272"/>
                    <a:gd name="T24" fmla="*/ 125 w 154"/>
                    <a:gd name="T25" fmla="*/ 32 h 272"/>
                    <a:gd name="T26" fmla="*/ 113 w 154"/>
                    <a:gd name="T27" fmla="*/ 16 h 272"/>
                    <a:gd name="T28" fmla="*/ 99 w 154"/>
                    <a:gd name="T29" fmla="*/ 6 h 272"/>
                    <a:gd name="T30" fmla="*/ 84 w 154"/>
                    <a:gd name="T31" fmla="*/ 0 h 272"/>
                    <a:gd name="T32" fmla="*/ 69 w 154"/>
                    <a:gd name="T33" fmla="*/ 0 h 272"/>
                    <a:gd name="T34" fmla="*/ 54 w 154"/>
                    <a:gd name="T35" fmla="*/ 6 h 272"/>
                    <a:gd name="T36" fmla="*/ 40 w 154"/>
                    <a:gd name="T37" fmla="*/ 16 h 272"/>
                    <a:gd name="T38" fmla="*/ 28 w 154"/>
                    <a:gd name="T39" fmla="*/ 32 h 272"/>
                    <a:gd name="T40" fmla="*/ 18 w 154"/>
                    <a:gd name="T41" fmla="*/ 50 h 272"/>
                    <a:gd name="T42" fmla="*/ 10 w 154"/>
                    <a:gd name="T43" fmla="*/ 71 h 272"/>
                    <a:gd name="T44" fmla="*/ 4 w 154"/>
                    <a:gd name="T45" fmla="*/ 95 h 272"/>
                    <a:gd name="T46" fmla="*/ 0 w 154"/>
                    <a:gd name="T47" fmla="*/ 122 h 272"/>
                    <a:gd name="T48" fmla="*/ 0 w 154"/>
                    <a:gd name="T49" fmla="*/ 150 h 272"/>
                    <a:gd name="T50" fmla="*/ 4 w 154"/>
                    <a:gd name="T51" fmla="*/ 177 h 272"/>
                    <a:gd name="T52" fmla="*/ 10 w 154"/>
                    <a:gd name="T53" fmla="*/ 201 h 272"/>
                    <a:gd name="T54" fmla="*/ 18 w 154"/>
                    <a:gd name="T55" fmla="*/ 222 h 272"/>
                    <a:gd name="T56" fmla="*/ 28 w 154"/>
                    <a:gd name="T57" fmla="*/ 240 h 272"/>
                    <a:gd name="T58" fmla="*/ 40 w 154"/>
                    <a:gd name="T59" fmla="*/ 254 h 272"/>
                    <a:gd name="T60" fmla="*/ 54 w 154"/>
                    <a:gd name="T61" fmla="*/ 265 h 272"/>
                    <a:gd name="T62" fmla="*/ 69 w 154"/>
                    <a:gd name="T63" fmla="*/ 27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4" h="272">
                      <a:moveTo>
                        <a:pt x="77" y="272"/>
                      </a:moveTo>
                      <a:lnTo>
                        <a:pt x="84" y="270"/>
                      </a:lnTo>
                      <a:lnTo>
                        <a:pt x="92" y="268"/>
                      </a:lnTo>
                      <a:lnTo>
                        <a:pt x="99" y="265"/>
                      </a:lnTo>
                      <a:lnTo>
                        <a:pt x="106" y="260"/>
                      </a:lnTo>
                      <a:lnTo>
                        <a:pt x="113" y="254"/>
                      </a:lnTo>
                      <a:lnTo>
                        <a:pt x="119" y="248"/>
                      </a:lnTo>
                      <a:lnTo>
                        <a:pt x="125" y="240"/>
                      </a:lnTo>
                      <a:lnTo>
                        <a:pt x="130" y="232"/>
                      </a:lnTo>
                      <a:lnTo>
                        <a:pt x="135" y="222"/>
                      </a:lnTo>
                      <a:lnTo>
                        <a:pt x="140" y="211"/>
                      </a:lnTo>
                      <a:lnTo>
                        <a:pt x="143" y="201"/>
                      </a:lnTo>
                      <a:lnTo>
                        <a:pt x="147" y="189"/>
                      </a:lnTo>
                      <a:lnTo>
                        <a:pt x="149" y="177"/>
                      </a:lnTo>
                      <a:lnTo>
                        <a:pt x="151" y="164"/>
                      </a:lnTo>
                      <a:lnTo>
                        <a:pt x="153" y="150"/>
                      </a:lnTo>
                      <a:lnTo>
                        <a:pt x="154" y="137"/>
                      </a:lnTo>
                      <a:lnTo>
                        <a:pt x="153" y="122"/>
                      </a:lnTo>
                      <a:lnTo>
                        <a:pt x="151" y="109"/>
                      </a:lnTo>
                      <a:lnTo>
                        <a:pt x="149" y="95"/>
                      </a:lnTo>
                      <a:lnTo>
                        <a:pt x="147" y="84"/>
                      </a:lnTo>
                      <a:lnTo>
                        <a:pt x="143" y="71"/>
                      </a:lnTo>
                      <a:lnTo>
                        <a:pt x="140" y="61"/>
                      </a:lnTo>
                      <a:lnTo>
                        <a:pt x="135" y="50"/>
                      </a:lnTo>
                      <a:lnTo>
                        <a:pt x="130" y="40"/>
                      </a:lnTo>
                      <a:lnTo>
                        <a:pt x="125" y="32"/>
                      </a:lnTo>
                      <a:lnTo>
                        <a:pt x="119" y="23"/>
                      </a:lnTo>
                      <a:lnTo>
                        <a:pt x="113" y="16"/>
                      </a:lnTo>
                      <a:lnTo>
                        <a:pt x="106" y="11"/>
                      </a:lnTo>
                      <a:lnTo>
                        <a:pt x="99" y="6"/>
                      </a:lnTo>
                      <a:lnTo>
                        <a:pt x="92" y="3"/>
                      </a:lnTo>
                      <a:lnTo>
                        <a:pt x="84" y="0"/>
                      </a:lnTo>
                      <a:lnTo>
                        <a:pt x="77" y="0"/>
                      </a:lnTo>
                      <a:lnTo>
                        <a:pt x="69" y="0"/>
                      </a:lnTo>
                      <a:lnTo>
                        <a:pt x="61" y="3"/>
                      </a:lnTo>
                      <a:lnTo>
                        <a:pt x="54" y="6"/>
                      </a:lnTo>
                      <a:lnTo>
                        <a:pt x="47" y="11"/>
                      </a:lnTo>
                      <a:lnTo>
                        <a:pt x="40" y="16"/>
                      </a:lnTo>
                      <a:lnTo>
                        <a:pt x="34" y="23"/>
                      </a:lnTo>
                      <a:lnTo>
                        <a:pt x="28" y="32"/>
                      </a:lnTo>
                      <a:lnTo>
                        <a:pt x="22" y="40"/>
                      </a:lnTo>
                      <a:lnTo>
                        <a:pt x="18" y="50"/>
                      </a:lnTo>
                      <a:lnTo>
                        <a:pt x="13" y="61"/>
                      </a:lnTo>
                      <a:lnTo>
                        <a:pt x="10" y="71"/>
                      </a:lnTo>
                      <a:lnTo>
                        <a:pt x="6" y="84"/>
                      </a:lnTo>
                      <a:lnTo>
                        <a:pt x="4" y="95"/>
                      </a:lnTo>
                      <a:lnTo>
                        <a:pt x="1" y="109"/>
                      </a:lnTo>
                      <a:lnTo>
                        <a:pt x="0" y="122"/>
                      </a:lnTo>
                      <a:lnTo>
                        <a:pt x="0" y="137"/>
                      </a:lnTo>
                      <a:lnTo>
                        <a:pt x="0" y="150"/>
                      </a:lnTo>
                      <a:lnTo>
                        <a:pt x="1" y="164"/>
                      </a:lnTo>
                      <a:lnTo>
                        <a:pt x="4" y="177"/>
                      </a:lnTo>
                      <a:lnTo>
                        <a:pt x="6" y="189"/>
                      </a:lnTo>
                      <a:lnTo>
                        <a:pt x="10" y="201"/>
                      </a:lnTo>
                      <a:lnTo>
                        <a:pt x="13" y="211"/>
                      </a:lnTo>
                      <a:lnTo>
                        <a:pt x="18" y="222"/>
                      </a:lnTo>
                      <a:lnTo>
                        <a:pt x="22" y="232"/>
                      </a:lnTo>
                      <a:lnTo>
                        <a:pt x="28" y="240"/>
                      </a:lnTo>
                      <a:lnTo>
                        <a:pt x="34" y="248"/>
                      </a:lnTo>
                      <a:lnTo>
                        <a:pt x="40" y="254"/>
                      </a:lnTo>
                      <a:lnTo>
                        <a:pt x="47" y="260"/>
                      </a:lnTo>
                      <a:lnTo>
                        <a:pt x="54" y="265"/>
                      </a:lnTo>
                      <a:lnTo>
                        <a:pt x="61" y="268"/>
                      </a:lnTo>
                      <a:lnTo>
                        <a:pt x="69" y="270"/>
                      </a:lnTo>
                      <a:lnTo>
                        <a:pt x="77" y="272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99" name="Freeform 79">
                  <a:extLst>
                    <a:ext uri="{FF2B5EF4-FFF2-40B4-BE49-F238E27FC236}">
                      <a16:creationId xmlns:a16="http://schemas.microsoft.com/office/drawing/2014/main" id="{F42764C4-ED90-46AE-A5D2-ABFC605F3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0" y="2054"/>
                  <a:ext cx="477" cy="392"/>
                </a:xfrm>
                <a:custGeom>
                  <a:avLst/>
                  <a:gdLst>
                    <a:gd name="T0" fmla="*/ 206 w 1908"/>
                    <a:gd name="T1" fmla="*/ 1379 h 1568"/>
                    <a:gd name="T2" fmla="*/ 110 w 1908"/>
                    <a:gd name="T3" fmla="*/ 1234 h 1568"/>
                    <a:gd name="T4" fmla="*/ 92 w 1908"/>
                    <a:gd name="T5" fmla="*/ 1186 h 1568"/>
                    <a:gd name="T6" fmla="*/ 86 w 1908"/>
                    <a:gd name="T7" fmla="*/ 1140 h 1568"/>
                    <a:gd name="T8" fmla="*/ 106 w 1908"/>
                    <a:gd name="T9" fmla="*/ 1032 h 1568"/>
                    <a:gd name="T10" fmla="*/ 180 w 1908"/>
                    <a:gd name="T11" fmla="*/ 960 h 1568"/>
                    <a:gd name="T12" fmla="*/ 269 w 1908"/>
                    <a:gd name="T13" fmla="*/ 986 h 1568"/>
                    <a:gd name="T14" fmla="*/ 319 w 1908"/>
                    <a:gd name="T15" fmla="*/ 1094 h 1568"/>
                    <a:gd name="T16" fmla="*/ 302 w 1908"/>
                    <a:gd name="T17" fmla="*/ 1223 h 1568"/>
                    <a:gd name="T18" fmla="*/ 227 w 1908"/>
                    <a:gd name="T19" fmla="*/ 1293 h 1568"/>
                    <a:gd name="T20" fmla="*/ 161 w 1908"/>
                    <a:gd name="T21" fmla="*/ 1285 h 1568"/>
                    <a:gd name="T22" fmla="*/ 116 w 1908"/>
                    <a:gd name="T23" fmla="*/ 1241 h 1568"/>
                    <a:gd name="T24" fmla="*/ 186 w 1908"/>
                    <a:gd name="T25" fmla="*/ 1361 h 1568"/>
                    <a:gd name="T26" fmla="*/ 297 w 1908"/>
                    <a:gd name="T27" fmla="*/ 1423 h 1568"/>
                    <a:gd name="T28" fmla="*/ 361 w 1908"/>
                    <a:gd name="T29" fmla="*/ 1358 h 1568"/>
                    <a:gd name="T30" fmla="*/ 409 w 1908"/>
                    <a:gd name="T31" fmla="*/ 1201 h 1568"/>
                    <a:gd name="T32" fmla="*/ 388 w 1908"/>
                    <a:gd name="T33" fmla="*/ 978 h 1568"/>
                    <a:gd name="T34" fmla="*/ 269 w 1908"/>
                    <a:gd name="T35" fmla="*/ 821 h 1568"/>
                    <a:gd name="T36" fmla="*/ 113 w 1908"/>
                    <a:gd name="T37" fmla="*/ 843 h 1568"/>
                    <a:gd name="T38" fmla="*/ 14 w 1908"/>
                    <a:gd name="T39" fmla="*/ 1020 h 1568"/>
                    <a:gd name="T40" fmla="*/ 6 w 1908"/>
                    <a:gd name="T41" fmla="*/ 1203 h 1568"/>
                    <a:gd name="T42" fmla="*/ 189 w 1908"/>
                    <a:gd name="T43" fmla="*/ 1534 h 1568"/>
                    <a:gd name="T44" fmla="*/ 532 w 1908"/>
                    <a:gd name="T45" fmla="*/ 1516 h 1568"/>
                    <a:gd name="T46" fmla="*/ 643 w 1908"/>
                    <a:gd name="T47" fmla="*/ 1407 h 1568"/>
                    <a:gd name="T48" fmla="*/ 743 w 1908"/>
                    <a:gd name="T49" fmla="*/ 1235 h 1568"/>
                    <a:gd name="T50" fmla="*/ 819 w 1908"/>
                    <a:gd name="T51" fmla="*/ 1027 h 1568"/>
                    <a:gd name="T52" fmla="*/ 843 w 1908"/>
                    <a:gd name="T53" fmla="*/ 871 h 1568"/>
                    <a:gd name="T54" fmla="*/ 857 w 1908"/>
                    <a:gd name="T55" fmla="*/ 833 h 1568"/>
                    <a:gd name="T56" fmla="*/ 921 w 1908"/>
                    <a:gd name="T57" fmla="*/ 781 h 1568"/>
                    <a:gd name="T58" fmla="*/ 1063 w 1908"/>
                    <a:gd name="T59" fmla="*/ 715 h 1568"/>
                    <a:gd name="T60" fmla="*/ 1168 w 1908"/>
                    <a:gd name="T61" fmla="*/ 621 h 1568"/>
                    <a:gd name="T62" fmla="*/ 1227 w 1908"/>
                    <a:gd name="T63" fmla="*/ 525 h 1568"/>
                    <a:gd name="T64" fmla="*/ 1293 w 1908"/>
                    <a:gd name="T65" fmla="*/ 436 h 1568"/>
                    <a:gd name="T66" fmla="*/ 1372 w 1908"/>
                    <a:gd name="T67" fmla="*/ 378 h 1568"/>
                    <a:gd name="T68" fmla="*/ 1537 w 1908"/>
                    <a:gd name="T69" fmla="*/ 313 h 1568"/>
                    <a:gd name="T70" fmla="*/ 1796 w 1908"/>
                    <a:gd name="T71" fmla="*/ 153 h 1568"/>
                    <a:gd name="T72" fmla="*/ 1446 w 1908"/>
                    <a:gd name="T73" fmla="*/ 179 h 1568"/>
                    <a:gd name="T74" fmla="*/ 1347 w 1908"/>
                    <a:gd name="T75" fmla="*/ 187 h 1568"/>
                    <a:gd name="T76" fmla="*/ 1272 w 1908"/>
                    <a:gd name="T77" fmla="*/ 206 h 1568"/>
                    <a:gd name="T78" fmla="*/ 1197 w 1908"/>
                    <a:gd name="T79" fmla="*/ 248 h 1568"/>
                    <a:gd name="T80" fmla="*/ 1133 w 1908"/>
                    <a:gd name="T81" fmla="*/ 300 h 1568"/>
                    <a:gd name="T82" fmla="*/ 1083 w 1908"/>
                    <a:gd name="T83" fmla="*/ 380 h 1568"/>
                    <a:gd name="T84" fmla="*/ 1056 w 1908"/>
                    <a:gd name="T85" fmla="*/ 494 h 1568"/>
                    <a:gd name="T86" fmla="*/ 1015 w 1908"/>
                    <a:gd name="T87" fmla="*/ 607 h 1568"/>
                    <a:gd name="T88" fmla="*/ 992 w 1908"/>
                    <a:gd name="T89" fmla="*/ 650 h 1568"/>
                    <a:gd name="T90" fmla="*/ 965 w 1908"/>
                    <a:gd name="T91" fmla="*/ 672 h 1568"/>
                    <a:gd name="T92" fmla="*/ 936 w 1908"/>
                    <a:gd name="T93" fmla="*/ 681 h 1568"/>
                    <a:gd name="T94" fmla="*/ 913 w 1908"/>
                    <a:gd name="T95" fmla="*/ 666 h 1568"/>
                    <a:gd name="T96" fmla="*/ 914 w 1908"/>
                    <a:gd name="T97" fmla="*/ 630 h 1568"/>
                    <a:gd name="T98" fmla="*/ 968 w 1908"/>
                    <a:gd name="T99" fmla="*/ 603 h 1568"/>
                    <a:gd name="T100" fmla="*/ 1032 w 1908"/>
                    <a:gd name="T101" fmla="*/ 538 h 1568"/>
                    <a:gd name="T102" fmla="*/ 956 w 1908"/>
                    <a:gd name="T103" fmla="*/ 532 h 1568"/>
                    <a:gd name="T104" fmla="*/ 886 w 1908"/>
                    <a:gd name="T105" fmla="*/ 550 h 1568"/>
                    <a:gd name="T106" fmla="*/ 803 w 1908"/>
                    <a:gd name="T107" fmla="*/ 602 h 1568"/>
                    <a:gd name="T108" fmla="*/ 748 w 1908"/>
                    <a:gd name="T109" fmla="*/ 720 h 1568"/>
                    <a:gd name="T110" fmla="*/ 725 w 1908"/>
                    <a:gd name="T111" fmla="*/ 909 h 1568"/>
                    <a:gd name="T112" fmla="*/ 691 w 1908"/>
                    <a:gd name="T113" fmla="*/ 1103 h 1568"/>
                    <a:gd name="T114" fmla="*/ 598 w 1908"/>
                    <a:gd name="T115" fmla="*/ 1271 h 1568"/>
                    <a:gd name="T116" fmla="*/ 455 w 1908"/>
                    <a:gd name="T117" fmla="*/ 1391 h 15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08" h="1568">
                      <a:moveTo>
                        <a:pt x="455" y="1391"/>
                      </a:moveTo>
                      <a:lnTo>
                        <a:pt x="407" y="1409"/>
                      </a:lnTo>
                      <a:lnTo>
                        <a:pt x="366" y="1420"/>
                      </a:lnTo>
                      <a:lnTo>
                        <a:pt x="326" y="1423"/>
                      </a:lnTo>
                      <a:lnTo>
                        <a:pt x="291" y="1420"/>
                      </a:lnTo>
                      <a:lnTo>
                        <a:pt x="260" y="1411"/>
                      </a:lnTo>
                      <a:lnTo>
                        <a:pt x="232" y="1397"/>
                      </a:lnTo>
                      <a:lnTo>
                        <a:pt x="206" y="1379"/>
                      </a:lnTo>
                      <a:lnTo>
                        <a:pt x="184" y="1360"/>
                      </a:lnTo>
                      <a:lnTo>
                        <a:pt x="166" y="1337"/>
                      </a:lnTo>
                      <a:lnTo>
                        <a:pt x="150" y="1315"/>
                      </a:lnTo>
                      <a:lnTo>
                        <a:pt x="136" y="1295"/>
                      </a:lnTo>
                      <a:lnTo>
                        <a:pt x="127" y="1275"/>
                      </a:lnTo>
                      <a:lnTo>
                        <a:pt x="119" y="1257"/>
                      </a:lnTo>
                      <a:lnTo>
                        <a:pt x="113" y="1244"/>
                      </a:lnTo>
                      <a:lnTo>
                        <a:pt x="110" y="1234"/>
                      </a:lnTo>
                      <a:lnTo>
                        <a:pt x="110" y="1232"/>
                      </a:lnTo>
                      <a:lnTo>
                        <a:pt x="104" y="1217"/>
                      </a:lnTo>
                      <a:lnTo>
                        <a:pt x="102" y="1211"/>
                      </a:lnTo>
                      <a:lnTo>
                        <a:pt x="99" y="1206"/>
                      </a:lnTo>
                      <a:lnTo>
                        <a:pt x="97" y="1202"/>
                      </a:lnTo>
                      <a:lnTo>
                        <a:pt x="96" y="1196"/>
                      </a:lnTo>
                      <a:lnTo>
                        <a:pt x="95" y="1191"/>
                      </a:lnTo>
                      <a:lnTo>
                        <a:pt x="92" y="1186"/>
                      </a:lnTo>
                      <a:lnTo>
                        <a:pt x="91" y="1180"/>
                      </a:lnTo>
                      <a:lnTo>
                        <a:pt x="90" y="1175"/>
                      </a:lnTo>
                      <a:lnTo>
                        <a:pt x="89" y="1169"/>
                      </a:lnTo>
                      <a:lnTo>
                        <a:pt x="89" y="1163"/>
                      </a:lnTo>
                      <a:lnTo>
                        <a:pt x="88" y="1158"/>
                      </a:lnTo>
                      <a:lnTo>
                        <a:pt x="86" y="1152"/>
                      </a:lnTo>
                      <a:lnTo>
                        <a:pt x="86" y="1146"/>
                      </a:lnTo>
                      <a:lnTo>
                        <a:pt x="86" y="1140"/>
                      </a:lnTo>
                      <a:lnTo>
                        <a:pt x="86" y="1134"/>
                      </a:lnTo>
                      <a:lnTo>
                        <a:pt x="86" y="1129"/>
                      </a:lnTo>
                      <a:lnTo>
                        <a:pt x="86" y="1110"/>
                      </a:lnTo>
                      <a:lnTo>
                        <a:pt x="89" y="1094"/>
                      </a:lnTo>
                      <a:lnTo>
                        <a:pt x="91" y="1076"/>
                      </a:lnTo>
                      <a:lnTo>
                        <a:pt x="95" y="1061"/>
                      </a:lnTo>
                      <a:lnTo>
                        <a:pt x="100" y="1046"/>
                      </a:lnTo>
                      <a:lnTo>
                        <a:pt x="106" y="1032"/>
                      </a:lnTo>
                      <a:lnTo>
                        <a:pt x="112" y="1020"/>
                      </a:lnTo>
                      <a:lnTo>
                        <a:pt x="120" y="1007"/>
                      </a:lnTo>
                      <a:lnTo>
                        <a:pt x="128" y="996"/>
                      </a:lnTo>
                      <a:lnTo>
                        <a:pt x="138" y="986"/>
                      </a:lnTo>
                      <a:lnTo>
                        <a:pt x="147" y="978"/>
                      </a:lnTo>
                      <a:lnTo>
                        <a:pt x="157" y="971"/>
                      </a:lnTo>
                      <a:lnTo>
                        <a:pt x="168" y="965"/>
                      </a:lnTo>
                      <a:lnTo>
                        <a:pt x="180" y="960"/>
                      </a:lnTo>
                      <a:lnTo>
                        <a:pt x="191" y="958"/>
                      </a:lnTo>
                      <a:lnTo>
                        <a:pt x="204" y="958"/>
                      </a:lnTo>
                      <a:lnTo>
                        <a:pt x="216" y="958"/>
                      </a:lnTo>
                      <a:lnTo>
                        <a:pt x="227" y="960"/>
                      </a:lnTo>
                      <a:lnTo>
                        <a:pt x="239" y="965"/>
                      </a:lnTo>
                      <a:lnTo>
                        <a:pt x="249" y="971"/>
                      </a:lnTo>
                      <a:lnTo>
                        <a:pt x="260" y="978"/>
                      </a:lnTo>
                      <a:lnTo>
                        <a:pt x="269" y="986"/>
                      </a:lnTo>
                      <a:lnTo>
                        <a:pt x="278" y="996"/>
                      </a:lnTo>
                      <a:lnTo>
                        <a:pt x="288" y="1007"/>
                      </a:lnTo>
                      <a:lnTo>
                        <a:pt x="295" y="1020"/>
                      </a:lnTo>
                      <a:lnTo>
                        <a:pt x="302" y="1032"/>
                      </a:lnTo>
                      <a:lnTo>
                        <a:pt x="307" y="1046"/>
                      </a:lnTo>
                      <a:lnTo>
                        <a:pt x="312" y="1061"/>
                      </a:lnTo>
                      <a:lnTo>
                        <a:pt x="317" y="1076"/>
                      </a:lnTo>
                      <a:lnTo>
                        <a:pt x="319" y="1094"/>
                      </a:lnTo>
                      <a:lnTo>
                        <a:pt x="321" y="1110"/>
                      </a:lnTo>
                      <a:lnTo>
                        <a:pt x="323" y="1129"/>
                      </a:lnTo>
                      <a:lnTo>
                        <a:pt x="321" y="1145"/>
                      </a:lnTo>
                      <a:lnTo>
                        <a:pt x="319" y="1162"/>
                      </a:lnTo>
                      <a:lnTo>
                        <a:pt x="317" y="1179"/>
                      </a:lnTo>
                      <a:lnTo>
                        <a:pt x="312" y="1194"/>
                      </a:lnTo>
                      <a:lnTo>
                        <a:pt x="307" y="1209"/>
                      </a:lnTo>
                      <a:lnTo>
                        <a:pt x="302" y="1223"/>
                      </a:lnTo>
                      <a:lnTo>
                        <a:pt x="295" y="1235"/>
                      </a:lnTo>
                      <a:lnTo>
                        <a:pt x="288" y="1247"/>
                      </a:lnTo>
                      <a:lnTo>
                        <a:pt x="278" y="1257"/>
                      </a:lnTo>
                      <a:lnTo>
                        <a:pt x="269" y="1268"/>
                      </a:lnTo>
                      <a:lnTo>
                        <a:pt x="260" y="1276"/>
                      </a:lnTo>
                      <a:lnTo>
                        <a:pt x="249" y="1283"/>
                      </a:lnTo>
                      <a:lnTo>
                        <a:pt x="239" y="1289"/>
                      </a:lnTo>
                      <a:lnTo>
                        <a:pt x="227" y="1293"/>
                      </a:lnTo>
                      <a:lnTo>
                        <a:pt x="216" y="1296"/>
                      </a:lnTo>
                      <a:lnTo>
                        <a:pt x="204" y="1297"/>
                      </a:lnTo>
                      <a:lnTo>
                        <a:pt x="196" y="1296"/>
                      </a:lnTo>
                      <a:lnTo>
                        <a:pt x="189" y="1295"/>
                      </a:lnTo>
                      <a:lnTo>
                        <a:pt x="182" y="1293"/>
                      </a:lnTo>
                      <a:lnTo>
                        <a:pt x="175" y="1291"/>
                      </a:lnTo>
                      <a:lnTo>
                        <a:pt x="168" y="1289"/>
                      </a:lnTo>
                      <a:lnTo>
                        <a:pt x="161" y="1285"/>
                      </a:lnTo>
                      <a:lnTo>
                        <a:pt x="155" y="1282"/>
                      </a:lnTo>
                      <a:lnTo>
                        <a:pt x="148" y="1277"/>
                      </a:lnTo>
                      <a:lnTo>
                        <a:pt x="142" y="1273"/>
                      </a:lnTo>
                      <a:lnTo>
                        <a:pt x="136" y="1267"/>
                      </a:lnTo>
                      <a:lnTo>
                        <a:pt x="131" y="1261"/>
                      </a:lnTo>
                      <a:lnTo>
                        <a:pt x="126" y="1255"/>
                      </a:lnTo>
                      <a:lnTo>
                        <a:pt x="120" y="1248"/>
                      </a:lnTo>
                      <a:lnTo>
                        <a:pt x="116" y="1241"/>
                      </a:lnTo>
                      <a:lnTo>
                        <a:pt x="111" y="1233"/>
                      </a:lnTo>
                      <a:lnTo>
                        <a:pt x="107" y="1226"/>
                      </a:lnTo>
                      <a:lnTo>
                        <a:pt x="117" y="1247"/>
                      </a:lnTo>
                      <a:lnTo>
                        <a:pt x="127" y="1276"/>
                      </a:lnTo>
                      <a:lnTo>
                        <a:pt x="140" y="1302"/>
                      </a:lnTo>
                      <a:lnTo>
                        <a:pt x="155" y="1325"/>
                      </a:lnTo>
                      <a:lnTo>
                        <a:pt x="170" y="1344"/>
                      </a:lnTo>
                      <a:lnTo>
                        <a:pt x="186" y="1361"/>
                      </a:lnTo>
                      <a:lnTo>
                        <a:pt x="202" y="1376"/>
                      </a:lnTo>
                      <a:lnTo>
                        <a:pt x="218" y="1389"/>
                      </a:lnTo>
                      <a:lnTo>
                        <a:pt x="234" y="1398"/>
                      </a:lnTo>
                      <a:lnTo>
                        <a:pt x="249" y="1406"/>
                      </a:lnTo>
                      <a:lnTo>
                        <a:pt x="263" y="1413"/>
                      </a:lnTo>
                      <a:lnTo>
                        <a:pt x="276" y="1418"/>
                      </a:lnTo>
                      <a:lnTo>
                        <a:pt x="288" y="1421"/>
                      </a:lnTo>
                      <a:lnTo>
                        <a:pt x="297" y="1423"/>
                      </a:lnTo>
                      <a:lnTo>
                        <a:pt x="304" y="1426"/>
                      </a:lnTo>
                      <a:lnTo>
                        <a:pt x="309" y="1426"/>
                      </a:lnTo>
                      <a:lnTo>
                        <a:pt x="311" y="1427"/>
                      </a:lnTo>
                      <a:lnTo>
                        <a:pt x="321" y="1415"/>
                      </a:lnTo>
                      <a:lnTo>
                        <a:pt x="332" y="1402"/>
                      </a:lnTo>
                      <a:lnTo>
                        <a:pt x="342" y="1390"/>
                      </a:lnTo>
                      <a:lnTo>
                        <a:pt x="352" y="1375"/>
                      </a:lnTo>
                      <a:lnTo>
                        <a:pt x="361" y="1358"/>
                      </a:lnTo>
                      <a:lnTo>
                        <a:pt x="369" y="1342"/>
                      </a:lnTo>
                      <a:lnTo>
                        <a:pt x="377" y="1324"/>
                      </a:lnTo>
                      <a:lnTo>
                        <a:pt x="384" y="1305"/>
                      </a:lnTo>
                      <a:lnTo>
                        <a:pt x="391" y="1285"/>
                      </a:lnTo>
                      <a:lnTo>
                        <a:pt x="396" y="1266"/>
                      </a:lnTo>
                      <a:lnTo>
                        <a:pt x="402" y="1245"/>
                      </a:lnTo>
                      <a:lnTo>
                        <a:pt x="405" y="1223"/>
                      </a:lnTo>
                      <a:lnTo>
                        <a:pt x="409" y="1201"/>
                      </a:lnTo>
                      <a:lnTo>
                        <a:pt x="411" y="1179"/>
                      </a:lnTo>
                      <a:lnTo>
                        <a:pt x="412" y="1157"/>
                      </a:lnTo>
                      <a:lnTo>
                        <a:pt x="413" y="1134"/>
                      </a:lnTo>
                      <a:lnTo>
                        <a:pt x="412" y="1101"/>
                      </a:lnTo>
                      <a:lnTo>
                        <a:pt x="409" y="1068"/>
                      </a:lnTo>
                      <a:lnTo>
                        <a:pt x="404" y="1037"/>
                      </a:lnTo>
                      <a:lnTo>
                        <a:pt x="397" y="1007"/>
                      </a:lnTo>
                      <a:lnTo>
                        <a:pt x="388" y="978"/>
                      </a:lnTo>
                      <a:lnTo>
                        <a:pt x="377" y="951"/>
                      </a:lnTo>
                      <a:lnTo>
                        <a:pt x="366" y="926"/>
                      </a:lnTo>
                      <a:lnTo>
                        <a:pt x="353" y="902"/>
                      </a:lnTo>
                      <a:lnTo>
                        <a:pt x="338" y="882"/>
                      </a:lnTo>
                      <a:lnTo>
                        <a:pt x="323" y="863"/>
                      </a:lnTo>
                      <a:lnTo>
                        <a:pt x="305" y="846"/>
                      </a:lnTo>
                      <a:lnTo>
                        <a:pt x="288" y="833"/>
                      </a:lnTo>
                      <a:lnTo>
                        <a:pt x="269" y="821"/>
                      </a:lnTo>
                      <a:lnTo>
                        <a:pt x="249" y="813"/>
                      </a:lnTo>
                      <a:lnTo>
                        <a:pt x="228" y="809"/>
                      </a:lnTo>
                      <a:lnTo>
                        <a:pt x="209" y="807"/>
                      </a:lnTo>
                      <a:lnTo>
                        <a:pt x="188" y="809"/>
                      </a:lnTo>
                      <a:lnTo>
                        <a:pt x="168" y="813"/>
                      </a:lnTo>
                      <a:lnTo>
                        <a:pt x="149" y="820"/>
                      </a:lnTo>
                      <a:lnTo>
                        <a:pt x="131" y="831"/>
                      </a:lnTo>
                      <a:lnTo>
                        <a:pt x="113" y="843"/>
                      </a:lnTo>
                      <a:lnTo>
                        <a:pt x="97" y="858"/>
                      </a:lnTo>
                      <a:lnTo>
                        <a:pt x="82" y="876"/>
                      </a:lnTo>
                      <a:lnTo>
                        <a:pt x="67" y="894"/>
                      </a:lnTo>
                      <a:lnTo>
                        <a:pt x="54" y="916"/>
                      </a:lnTo>
                      <a:lnTo>
                        <a:pt x="42" y="940"/>
                      </a:lnTo>
                      <a:lnTo>
                        <a:pt x="32" y="965"/>
                      </a:lnTo>
                      <a:lnTo>
                        <a:pt x="23" y="992"/>
                      </a:lnTo>
                      <a:lnTo>
                        <a:pt x="14" y="1020"/>
                      </a:lnTo>
                      <a:lnTo>
                        <a:pt x="9" y="1049"/>
                      </a:lnTo>
                      <a:lnTo>
                        <a:pt x="5" y="1079"/>
                      </a:lnTo>
                      <a:lnTo>
                        <a:pt x="3" y="1111"/>
                      </a:lnTo>
                      <a:lnTo>
                        <a:pt x="0" y="1121"/>
                      </a:lnTo>
                      <a:lnTo>
                        <a:pt x="0" y="1126"/>
                      </a:lnTo>
                      <a:lnTo>
                        <a:pt x="0" y="1144"/>
                      </a:lnTo>
                      <a:lnTo>
                        <a:pt x="3" y="1169"/>
                      </a:lnTo>
                      <a:lnTo>
                        <a:pt x="6" y="1203"/>
                      </a:lnTo>
                      <a:lnTo>
                        <a:pt x="13" y="1244"/>
                      </a:lnTo>
                      <a:lnTo>
                        <a:pt x="23" y="1286"/>
                      </a:lnTo>
                      <a:lnTo>
                        <a:pt x="37" y="1333"/>
                      </a:lnTo>
                      <a:lnTo>
                        <a:pt x="55" y="1379"/>
                      </a:lnTo>
                      <a:lnTo>
                        <a:pt x="78" y="1423"/>
                      </a:lnTo>
                      <a:lnTo>
                        <a:pt x="107" y="1466"/>
                      </a:lnTo>
                      <a:lnTo>
                        <a:pt x="145" y="1503"/>
                      </a:lnTo>
                      <a:lnTo>
                        <a:pt x="189" y="1534"/>
                      </a:lnTo>
                      <a:lnTo>
                        <a:pt x="240" y="1556"/>
                      </a:lnTo>
                      <a:lnTo>
                        <a:pt x="300" y="1568"/>
                      </a:lnTo>
                      <a:lnTo>
                        <a:pt x="371" y="1568"/>
                      </a:lnTo>
                      <a:lnTo>
                        <a:pt x="452" y="1556"/>
                      </a:lnTo>
                      <a:lnTo>
                        <a:pt x="483" y="1544"/>
                      </a:lnTo>
                      <a:lnTo>
                        <a:pt x="499" y="1535"/>
                      </a:lnTo>
                      <a:lnTo>
                        <a:pt x="515" y="1525"/>
                      </a:lnTo>
                      <a:lnTo>
                        <a:pt x="532" y="1516"/>
                      </a:lnTo>
                      <a:lnTo>
                        <a:pt x="548" y="1505"/>
                      </a:lnTo>
                      <a:lnTo>
                        <a:pt x="563" y="1493"/>
                      </a:lnTo>
                      <a:lnTo>
                        <a:pt x="577" y="1481"/>
                      </a:lnTo>
                      <a:lnTo>
                        <a:pt x="591" y="1467"/>
                      </a:lnTo>
                      <a:lnTo>
                        <a:pt x="605" y="1453"/>
                      </a:lnTo>
                      <a:lnTo>
                        <a:pt x="618" y="1438"/>
                      </a:lnTo>
                      <a:lnTo>
                        <a:pt x="631" y="1423"/>
                      </a:lnTo>
                      <a:lnTo>
                        <a:pt x="643" y="1407"/>
                      </a:lnTo>
                      <a:lnTo>
                        <a:pt x="656" y="1390"/>
                      </a:lnTo>
                      <a:lnTo>
                        <a:pt x="668" y="1372"/>
                      </a:lnTo>
                      <a:lnTo>
                        <a:pt x="679" y="1354"/>
                      </a:lnTo>
                      <a:lnTo>
                        <a:pt x="691" y="1334"/>
                      </a:lnTo>
                      <a:lnTo>
                        <a:pt x="703" y="1315"/>
                      </a:lnTo>
                      <a:lnTo>
                        <a:pt x="717" y="1288"/>
                      </a:lnTo>
                      <a:lnTo>
                        <a:pt x="731" y="1262"/>
                      </a:lnTo>
                      <a:lnTo>
                        <a:pt x="743" y="1235"/>
                      </a:lnTo>
                      <a:lnTo>
                        <a:pt x="755" y="1210"/>
                      </a:lnTo>
                      <a:lnTo>
                        <a:pt x="767" y="1183"/>
                      </a:lnTo>
                      <a:lnTo>
                        <a:pt x="777" y="1158"/>
                      </a:lnTo>
                      <a:lnTo>
                        <a:pt x="788" y="1132"/>
                      </a:lnTo>
                      <a:lnTo>
                        <a:pt x="796" y="1105"/>
                      </a:lnTo>
                      <a:lnTo>
                        <a:pt x="804" y="1080"/>
                      </a:lnTo>
                      <a:lnTo>
                        <a:pt x="812" y="1053"/>
                      </a:lnTo>
                      <a:lnTo>
                        <a:pt x="819" y="1027"/>
                      </a:lnTo>
                      <a:lnTo>
                        <a:pt x="825" y="1000"/>
                      </a:lnTo>
                      <a:lnTo>
                        <a:pt x="829" y="972"/>
                      </a:lnTo>
                      <a:lnTo>
                        <a:pt x="834" y="944"/>
                      </a:lnTo>
                      <a:lnTo>
                        <a:pt x="838" y="916"/>
                      </a:lnTo>
                      <a:lnTo>
                        <a:pt x="841" y="887"/>
                      </a:lnTo>
                      <a:lnTo>
                        <a:pt x="841" y="882"/>
                      </a:lnTo>
                      <a:lnTo>
                        <a:pt x="842" y="877"/>
                      </a:lnTo>
                      <a:lnTo>
                        <a:pt x="843" y="871"/>
                      </a:lnTo>
                      <a:lnTo>
                        <a:pt x="845" y="867"/>
                      </a:lnTo>
                      <a:lnTo>
                        <a:pt x="847" y="861"/>
                      </a:lnTo>
                      <a:lnTo>
                        <a:pt x="848" y="856"/>
                      </a:lnTo>
                      <a:lnTo>
                        <a:pt x="849" y="851"/>
                      </a:lnTo>
                      <a:lnTo>
                        <a:pt x="851" y="846"/>
                      </a:lnTo>
                      <a:lnTo>
                        <a:pt x="854" y="841"/>
                      </a:lnTo>
                      <a:lnTo>
                        <a:pt x="855" y="836"/>
                      </a:lnTo>
                      <a:lnTo>
                        <a:pt x="857" y="833"/>
                      </a:lnTo>
                      <a:lnTo>
                        <a:pt x="861" y="828"/>
                      </a:lnTo>
                      <a:lnTo>
                        <a:pt x="863" y="825"/>
                      </a:lnTo>
                      <a:lnTo>
                        <a:pt x="865" y="821"/>
                      </a:lnTo>
                      <a:lnTo>
                        <a:pt x="869" y="818"/>
                      </a:lnTo>
                      <a:lnTo>
                        <a:pt x="872" y="815"/>
                      </a:lnTo>
                      <a:lnTo>
                        <a:pt x="888" y="803"/>
                      </a:lnTo>
                      <a:lnTo>
                        <a:pt x="904" y="791"/>
                      </a:lnTo>
                      <a:lnTo>
                        <a:pt x="921" y="781"/>
                      </a:lnTo>
                      <a:lnTo>
                        <a:pt x="939" y="771"/>
                      </a:lnTo>
                      <a:lnTo>
                        <a:pt x="956" y="763"/>
                      </a:lnTo>
                      <a:lnTo>
                        <a:pt x="974" y="755"/>
                      </a:lnTo>
                      <a:lnTo>
                        <a:pt x="992" y="748"/>
                      </a:lnTo>
                      <a:lnTo>
                        <a:pt x="1011" y="740"/>
                      </a:lnTo>
                      <a:lnTo>
                        <a:pt x="1028" y="732"/>
                      </a:lnTo>
                      <a:lnTo>
                        <a:pt x="1046" y="724"/>
                      </a:lnTo>
                      <a:lnTo>
                        <a:pt x="1063" y="715"/>
                      </a:lnTo>
                      <a:lnTo>
                        <a:pt x="1081" y="705"/>
                      </a:lnTo>
                      <a:lnTo>
                        <a:pt x="1097" y="695"/>
                      </a:lnTo>
                      <a:lnTo>
                        <a:pt x="1113" y="682"/>
                      </a:lnTo>
                      <a:lnTo>
                        <a:pt x="1127" y="669"/>
                      </a:lnTo>
                      <a:lnTo>
                        <a:pt x="1142" y="654"/>
                      </a:lnTo>
                      <a:lnTo>
                        <a:pt x="1150" y="643"/>
                      </a:lnTo>
                      <a:lnTo>
                        <a:pt x="1160" y="631"/>
                      </a:lnTo>
                      <a:lnTo>
                        <a:pt x="1168" y="621"/>
                      </a:lnTo>
                      <a:lnTo>
                        <a:pt x="1175" y="609"/>
                      </a:lnTo>
                      <a:lnTo>
                        <a:pt x="1183" y="597"/>
                      </a:lnTo>
                      <a:lnTo>
                        <a:pt x="1190" y="585"/>
                      </a:lnTo>
                      <a:lnTo>
                        <a:pt x="1198" y="573"/>
                      </a:lnTo>
                      <a:lnTo>
                        <a:pt x="1205" y="561"/>
                      </a:lnTo>
                      <a:lnTo>
                        <a:pt x="1212" y="549"/>
                      </a:lnTo>
                      <a:lnTo>
                        <a:pt x="1220" y="537"/>
                      </a:lnTo>
                      <a:lnTo>
                        <a:pt x="1227" y="525"/>
                      </a:lnTo>
                      <a:lnTo>
                        <a:pt x="1235" y="513"/>
                      </a:lnTo>
                      <a:lnTo>
                        <a:pt x="1242" y="501"/>
                      </a:lnTo>
                      <a:lnTo>
                        <a:pt x="1250" y="488"/>
                      </a:lnTo>
                      <a:lnTo>
                        <a:pt x="1260" y="477"/>
                      </a:lnTo>
                      <a:lnTo>
                        <a:pt x="1269" y="465"/>
                      </a:lnTo>
                      <a:lnTo>
                        <a:pt x="1276" y="455"/>
                      </a:lnTo>
                      <a:lnTo>
                        <a:pt x="1284" y="445"/>
                      </a:lnTo>
                      <a:lnTo>
                        <a:pt x="1293" y="436"/>
                      </a:lnTo>
                      <a:lnTo>
                        <a:pt x="1301" y="428"/>
                      </a:lnTo>
                      <a:lnTo>
                        <a:pt x="1311" y="420"/>
                      </a:lnTo>
                      <a:lnTo>
                        <a:pt x="1321" y="412"/>
                      </a:lnTo>
                      <a:lnTo>
                        <a:pt x="1330" y="404"/>
                      </a:lnTo>
                      <a:lnTo>
                        <a:pt x="1341" y="397"/>
                      </a:lnTo>
                      <a:lnTo>
                        <a:pt x="1351" y="391"/>
                      </a:lnTo>
                      <a:lnTo>
                        <a:pt x="1362" y="384"/>
                      </a:lnTo>
                      <a:lnTo>
                        <a:pt x="1372" y="378"/>
                      </a:lnTo>
                      <a:lnTo>
                        <a:pt x="1384" y="372"/>
                      </a:lnTo>
                      <a:lnTo>
                        <a:pt x="1396" y="367"/>
                      </a:lnTo>
                      <a:lnTo>
                        <a:pt x="1406" y="362"/>
                      </a:lnTo>
                      <a:lnTo>
                        <a:pt x="1418" y="357"/>
                      </a:lnTo>
                      <a:lnTo>
                        <a:pt x="1430" y="354"/>
                      </a:lnTo>
                      <a:lnTo>
                        <a:pt x="1466" y="341"/>
                      </a:lnTo>
                      <a:lnTo>
                        <a:pt x="1503" y="328"/>
                      </a:lnTo>
                      <a:lnTo>
                        <a:pt x="1537" y="313"/>
                      </a:lnTo>
                      <a:lnTo>
                        <a:pt x="1573" y="298"/>
                      </a:lnTo>
                      <a:lnTo>
                        <a:pt x="1607" y="282"/>
                      </a:lnTo>
                      <a:lnTo>
                        <a:pt x="1642" y="263"/>
                      </a:lnTo>
                      <a:lnTo>
                        <a:pt x="1675" y="245"/>
                      </a:lnTo>
                      <a:lnTo>
                        <a:pt x="1707" y="224"/>
                      </a:lnTo>
                      <a:lnTo>
                        <a:pt x="1737" y="202"/>
                      </a:lnTo>
                      <a:lnTo>
                        <a:pt x="1768" y="177"/>
                      </a:lnTo>
                      <a:lnTo>
                        <a:pt x="1796" y="153"/>
                      </a:lnTo>
                      <a:lnTo>
                        <a:pt x="1821" y="125"/>
                      </a:lnTo>
                      <a:lnTo>
                        <a:pt x="1845" y="97"/>
                      </a:lnTo>
                      <a:lnTo>
                        <a:pt x="1869" y="66"/>
                      </a:lnTo>
                      <a:lnTo>
                        <a:pt x="1890" y="34"/>
                      </a:lnTo>
                      <a:lnTo>
                        <a:pt x="1908" y="0"/>
                      </a:lnTo>
                      <a:lnTo>
                        <a:pt x="1486" y="179"/>
                      </a:lnTo>
                      <a:lnTo>
                        <a:pt x="1464" y="179"/>
                      </a:lnTo>
                      <a:lnTo>
                        <a:pt x="1446" y="179"/>
                      </a:lnTo>
                      <a:lnTo>
                        <a:pt x="1428" y="179"/>
                      </a:lnTo>
                      <a:lnTo>
                        <a:pt x="1413" y="180"/>
                      </a:lnTo>
                      <a:lnTo>
                        <a:pt x="1399" y="180"/>
                      </a:lnTo>
                      <a:lnTo>
                        <a:pt x="1386" y="181"/>
                      </a:lnTo>
                      <a:lnTo>
                        <a:pt x="1375" y="182"/>
                      </a:lnTo>
                      <a:lnTo>
                        <a:pt x="1365" y="183"/>
                      </a:lnTo>
                      <a:lnTo>
                        <a:pt x="1355" y="184"/>
                      </a:lnTo>
                      <a:lnTo>
                        <a:pt x="1347" y="187"/>
                      </a:lnTo>
                      <a:lnTo>
                        <a:pt x="1337" y="188"/>
                      </a:lnTo>
                      <a:lnTo>
                        <a:pt x="1329" y="190"/>
                      </a:lnTo>
                      <a:lnTo>
                        <a:pt x="1320" y="193"/>
                      </a:lnTo>
                      <a:lnTo>
                        <a:pt x="1311" y="195"/>
                      </a:lnTo>
                      <a:lnTo>
                        <a:pt x="1301" y="197"/>
                      </a:lnTo>
                      <a:lnTo>
                        <a:pt x="1291" y="201"/>
                      </a:lnTo>
                      <a:lnTo>
                        <a:pt x="1282" y="203"/>
                      </a:lnTo>
                      <a:lnTo>
                        <a:pt x="1272" y="206"/>
                      </a:lnTo>
                      <a:lnTo>
                        <a:pt x="1263" y="210"/>
                      </a:lnTo>
                      <a:lnTo>
                        <a:pt x="1254" y="215"/>
                      </a:lnTo>
                      <a:lnTo>
                        <a:pt x="1244" y="220"/>
                      </a:lnTo>
                      <a:lnTo>
                        <a:pt x="1234" y="225"/>
                      </a:lnTo>
                      <a:lnTo>
                        <a:pt x="1225" y="231"/>
                      </a:lnTo>
                      <a:lnTo>
                        <a:pt x="1215" y="237"/>
                      </a:lnTo>
                      <a:lnTo>
                        <a:pt x="1206" y="242"/>
                      </a:lnTo>
                      <a:lnTo>
                        <a:pt x="1197" y="248"/>
                      </a:lnTo>
                      <a:lnTo>
                        <a:pt x="1189" y="254"/>
                      </a:lnTo>
                      <a:lnTo>
                        <a:pt x="1180" y="260"/>
                      </a:lnTo>
                      <a:lnTo>
                        <a:pt x="1172" y="264"/>
                      </a:lnTo>
                      <a:lnTo>
                        <a:pt x="1167" y="270"/>
                      </a:lnTo>
                      <a:lnTo>
                        <a:pt x="1161" y="275"/>
                      </a:lnTo>
                      <a:lnTo>
                        <a:pt x="1156" y="280"/>
                      </a:lnTo>
                      <a:lnTo>
                        <a:pt x="1143" y="290"/>
                      </a:lnTo>
                      <a:lnTo>
                        <a:pt x="1133" y="300"/>
                      </a:lnTo>
                      <a:lnTo>
                        <a:pt x="1124" y="311"/>
                      </a:lnTo>
                      <a:lnTo>
                        <a:pt x="1115" y="320"/>
                      </a:lnTo>
                      <a:lnTo>
                        <a:pt x="1108" y="329"/>
                      </a:lnTo>
                      <a:lnTo>
                        <a:pt x="1101" y="340"/>
                      </a:lnTo>
                      <a:lnTo>
                        <a:pt x="1096" y="349"/>
                      </a:lnTo>
                      <a:lnTo>
                        <a:pt x="1091" y="360"/>
                      </a:lnTo>
                      <a:lnTo>
                        <a:pt x="1086" y="370"/>
                      </a:lnTo>
                      <a:lnTo>
                        <a:pt x="1083" y="380"/>
                      </a:lnTo>
                      <a:lnTo>
                        <a:pt x="1079" y="392"/>
                      </a:lnTo>
                      <a:lnTo>
                        <a:pt x="1076" y="405"/>
                      </a:lnTo>
                      <a:lnTo>
                        <a:pt x="1072" y="418"/>
                      </a:lnTo>
                      <a:lnTo>
                        <a:pt x="1070" y="430"/>
                      </a:lnTo>
                      <a:lnTo>
                        <a:pt x="1067" y="445"/>
                      </a:lnTo>
                      <a:lnTo>
                        <a:pt x="1064" y="462"/>
                      </a:lnTo>
                      <a:lnTo>
                        <a:pt x="1061" y="478"/>
                      </a:lnTo>
                      <a:lnTo>
                        <a:pt x="1056" y="494"/>
                      </a:lnTo>
                      <a:lnTo>
                        <a:pt x="1053" y="510"/>
                      </a:lnTo>
                      <a:lnTo>
                        <a:pt x="1048" y="527"/>
                      </a:lnTo>
                      <a:lnTo>
                        <a:pt x="1042" y="542"/>
                      </a:lnTo>
                      <a:lnTo>
                        <a:pt x="1037" y="557"/>
                      </a:lnTo>
                      <a:lnTo>
                        <a:pt x="1032" y="571"/>
                      </a:lnTo>
                      <a:lnTo>
                        <a:pt x="1026" y="583"/>
                      </a:lnTo>
                      <a:lnTo>
                        <a:pt x="1021" y="596"/>
                      </a:lnTo>
                      <a:lnTo>
                        <a:pt x="1015" y="607"/>
                      </a:lnTo>
                      <a:lnTo>
                        <a:pt x="1011" y="617"/>
                      </a:lnTo>
                      <a:lnTo>
                        <a:pt x="1007" y="625"/>
                      </a:lnTo>
                      <a:lnTo>
                        <a:pt x="1004" y="632"/>
                      </a:lnTo>
                      <a:lnTo>
                        <a:pt x="1000" y="638"/>
                      </a:lnTo>
                      <a:lnTo>
                        <a:pt x="998" y="641"/>
                      </a:lnTo>
                      <a:lnTo>
                        <a:pt x="998" y="644"/>
                      </a:lnTo>
                      <a:lnTo>
                        <a:pt x="996" y="646"/>
                      </a:lnTo>
                      <a:lnTo>
                        <a:pt x="992" y="650"/>
                      </a:lnTo>
                      <a:lnTo>
                        <a:pt x="990" y="653"/>
                      </a:lnTo>
                      <a:lnTo>
                        <a:pt x="986" y="655"/>
                      </a:lnTo>
                      <a:lnTo>
                        <a:pt x="984" y="659"/>
                      </a:lnTo>
                      <a:lnTo>
                        <a:pt x="981" y="661"/>
                      </a:lnTo>
                      <a:lnTo>
                        <a:pt x="977" y="665"/>
                      </a:lnTo>
                      <a:lnTo>
                        <a:pt x="974" y="667"/>
                      </a:lnTo>
                      <a:lnTo>
                        <a:pt x="969" y="669"/>
                      </a:lnTo>
                      <a:lnTo>
                        <a:pt x="965" y="672"/>
                      </a:lnTo>
                      <a:lnTo>
                        <a:pt x="962" y="674"/>
                      </a:lnTo>
                      <a:lnTo>
                        <a:pt x="958" y="675"/>
                      </a:lnTo>
                      <a:lnTo>
                        <a:pt x="954" y="677"/>
                      </a:lnTo>
                      <a:lnTo>
                        <a:pt x="950" y="679"/>
                      </a:lnTo>
                      <a:lnTo>
                        <a:pt x="947" y="680"/>
                      </a:lnTo>
                      <a:lnTo>
                        <a:pt x="943" y="681"/>
                      </a:lnTo>
                      <a:lnTo>
                        <a:pt x="940" y="681"/>
                      </a:lnTo>
                      <a:lnTo>
                        <a:pt x="936" y="681"/>
                      </a:lnTo>
                      <a:lnTo>
                        <a:pt x="933" y="680"/>
                      </a:lnTo>
                      <a:lnTo>
                        <a:pt x="929" y="679"/>
                      </a:lnTo>
                      <a:lnTo>
                        <a:pt x="926" y="677"/>
                      </a:lnTo>
                      <a:lnTo>
                        <a:pt x="924" y="676"/>
                      </a:lnTo>
                      <a:lnTo>
                        <a:pt x="920" y="674"/>
                      </a:lnTo>
                      <a:lnTo>
                        <a:pt x="918" y="672"/>
                      </a:lnTo>
                      <a:lnTo>
                        <a:pt x="915" y="668"/>
                      </a:lnTo>
                      <a:lnTo>
                        <a:pt x="913" y="666"/>
                      </a:lnTo>
                      <a:lnTo>
                        <a:pt x="912" y="662"/>
                      </a:lnTo>
                      <a:lnTo>
                        <a:pt x="911" y="660"/>
                      </a:lnTo>
                      <a:lnTo>
                        <a:pt x="910" y="657"/>
                      </a:lnTo>
                      <a:lnTo>
                        <a:pt x="908" y="653"/>
                      </a:lnTo>
                      <a:lnTo>
                        <a:pt x="908" y="650"/>
                      </a:lnTo>
                      <a:lnTo>
                        <a:pt x="910" y="647"/>
                      </a:lnTo>
                      <a:lnTo>
                        <a:pt x="911" y="638"/>
                      </a:lnTo>
                      <a:lnTo>
                        <a:pt x="914" y="630"/>
                      </a:lnTo>
                      <a:lnTo>
                        <a:pt x="919" y="624"/>
                      </a:lnTo>
                      <a:lnTo>
                        <a:pt x="924" y="618"/>
                      </a:lnTo>
                      <a:lnTo>
                        <a:pt x="931" y="614"/>
                      </a:lnTo>
                      <a:lnTo>
                        <a:pt x="936" y="610"/>
                      </a:lnTo>
                      <a:lnTo>
                        <a:pt x="943" y="608"/>
                      </a:lnTo>
                      <a:lnTo>
                        <a:pt x="951" y="606"/>
                      </a:lnTo>
                      <a:lnTo>
                        <a:pt x="960" y="604"/>
                      </a:lnTo>
                      <a:lnTo>
                        <a:pt x="968" y="603"/>
                      </a:lnTo>
                      <a:lnTo>
                        <a:pt x="976" y="603"/>
                      </a:lnTo>
                      <a:lnTo>
                        <a:pt x="984" y="604"/>
                      </a:lnTo>
                      <a:lnTo>
                        <a:pt x="992" y="604"/>
                      </a:lnTo>
                      <a:lnTo>
                        <a:pt x="1000" y="607"/>
                      </a:lnTo>
                      <a:lnTo>
                        <a:pt x="1008" y="608"/>
                      </a:lnTo>
                      <a:lnTo>
                        <a:pt x="1017" y="610"/>
                      </a:lnTo>
                      <a:lnTo>
                        <a:pt x="1042" y="541"/>
                      </a:lnTo>
                      <a:lnTo>
                        <a:pt x="1032" y="538"/>
                      </a:lnTo>
                      <a:lnTo>
                        <a:pt x="1021" y="536"/>
                      </a:lnTo>
                      <a:lnTo>
                        <a:pt x="1011" y="535"/>
                      </a:lnTo>
                      <a:lnTo>
                        <a:pt x="1001" y="534"/>
                      </a:lnTo>
                      <a:lnTo>
                        <a:pt x="992" y="532"/>
                      </a:lnTo>
                      <a:lnTo>
                        <a:pt x="983" y="532"/>
                      </a:lnTo>
                      <a:lnTo>
                        <a:pt x="974" y="532"/>
                      </a:lnTo>
                      <a:lnTo>
                        <a:pt x="964" y="532"/>
                      </a:lnTo>
                      <a:lnTo>
                        <a:pt x="956" y="532"/>
                      </a:lnTo>
                      <a:lnTo>
                        <a:pt x="947" y="534"/>
                      </a:lnTo>
                      <a:lnTo>
                        <a:pt x="939" y="534"/>
                      </a:lnTo>
                      <a:lnTo>
                        <a:pt x="929" y="536"/>
                      </a:lnTo>
                      <a:lnTo>
                        <a:pt x="921" y="537"/>
                      </a:lnTo>
                      <a:lnTo>
                        <a:pt x="913" y="539"/>
                      </a:lnTo>
                      <a:lnTo>
                        <a:pt x="905" y="543"/>
                      </a:lnTo>
                      <a:lnTo>
                        <a:pt x="897" y="546"/>
                      </a:lnTo>
                      <a:lnTo>
                        <a:pt x="886" y="550"/>
                      </a:lnTo>
                      <a:lnTo>
                        <a:pt x="875" y="553"/>
                      </a:lnTo>
                      <a:lnTo>
                        <a:pt x="864" y="558"/>
                      </a:lnTo>
                      <a:lnTo>
                        <a:pt x="854" y="564"/>
                      </a:lnTo>
                      <a:lnTo>
                        <a:pt x="843" y="570"/>
                      </a:lnTo>
                      <a:lnTo>
                        <a:pt x="833" y="577"/>
                      </a:lnTo>
                      <a:lnTo>
                        <a:pt x="822" y="585"/>
                      </a:lnTo>
                      <a:lnTo>
                        <a:pt x="812" y="593"/>
                      </a:lnTo>
                      <a:lnTo>
                        <a:pt x="803" y="602"/>
                      </a:lnTo>
                      <a:lnTo>
                        <a:pt x="793" y="612"/>
                      </a:lnTo>
                      <a:lnTo>
                        <a:pt x="785" y="623"/>
                      </a:lnTo>
                      <a:lnTo>
                        <a:pt x="777" y="636"/>
                      </a:lnTo>
                      <a:lnTo>
                        <a:pt x="770" y="648"/>
                      </a:lnTo>
                      <a:lnTo>
                        <a:pt x="763" y="662"/>
                      </a:lnTo>
                      <a:lnTo>
                        <a:pt x="757" y="677"/>
                      </a:lnTo>
                      <a:lnTo>
                        <a:pt x="754" y="695"/>
                      </a:lnTo>
                      <a:lnTo>
                        <a:pt x="748" y="720"/>
                      </a:lnTo>
                      <a:lnTo>
                        <a:pt x="742" y="746"/>
                      </a:lnTo>
                      <a:lnTo>
                        <a:pt x="739" y="770"/>
                      </a:lnTo>
                      <a:lnTo>
                        <a:pt x="735" y="795"/>
                      </a:lnTo>
                      <a:lnTo>
                        <a:pt x="733" y="818"/>
                      </a:lnTo>
                      <a:lnTo>
                        <a:pt x="731" y="841"/>
                      </a:lnTo>
                      <a:lnTo>
                        <a:pt x="728" y="864"/>
                      </a:lnTo>
                      <a:lnTo>
                        <a:pt x="726" y="887"/>
                      </a:lnTo>
                      <a:lnTo>
                        <a:pt x="725" y="909"/>
                      </a:lnTo>
                      <a:lnTo>
                        <a:pt x="722" y="933"/>
                      </a:lnTo>
                      <a:lnTo>
                        <a:pt x="720" y="956"/>
                      </a:lnTo>
                      <a:lnTo>
                        <a:pt x="717" y="979"/>
                      </a:lnTo>
                      <a:lnTo>
                        <a:pt x="713" y="1003"/>
                      </a:lnTo>
                      <a:lnTo>
                        <a:pt x="708" y="1028"/>
                      </a:lnTo>
                      <a:lnTo>
                        <a:pt x="704" y="1053"/>
                      </a:lnTo>
                      <a:lnTo>
                        <a:pt x="698" y="1080"/>
                      </a:lnTo>
                      <a:lnTo>
                        <a:pt x="691" y="1103"/>
                      </a:lnTo>
                      <a:lnTo>
                        <a:pt x="683" y="1126"/>
                      </a:lnTo>
                      <a:lnTo>
                        <a:pt x="675" y="1148"/>
                      </a:lnTo>
                      <a:lnTo>
                        <a:pt x="664" y="1170"/>
                      </a:lnTo>
                      <a:lnTo>
                        <a:pt x="653" y="1192"/>
                      </a:lnTo>
                      <a:lnTo>
                        <a:pt x="641" y="1213"/>
                      </a:lnTo>
                      <a:lnTo>
                        <a:pt x="627" y="1233"/>
                      </a:lnTo>
                      <a:lnTo>
                        <a:pt x="613" y="1253"/>
                      </a:lnTo>
                      <a:lnTo>
                        <a:pt x="598" y="1271"/>
                      </a:lnTo>
                      <a:lnTo>
                        <a:pt x="582" y="1290"/>
                      </a:lnTo>
                      <a:lnTo>
                        <a:pt x="565" y="1307"/>
                      </a:lnTo>
                      <a:lnTo>
                        <a:pt x="548" y="1324"/>
                      </a:lnTo>
                      <a:lnTo>
                        <a:pt x="529" y="1339"/>
                      </a:lnTo>
                      <a:lnTo>
                        <a:pt x="511" y="1353"/>
                      </a:lnTo>
                      <a:lnTo>
                        <a:pt x="491" y="1366"/>
                      </a:lnTo>
                      <a:lnTo>
                        <a:pt x="471" y="1379"/>
                      </a:lnTo>
                      <a:lnTo>
                        <a:pt x="455" y="1391"/>
                      </a:lnTo>
                      <a:close/>
                    </a:path>
                  </a:pathLst>
                </a:custGeom>
                <a:solidFill>
                  <a:srgbClr val="091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00" name="Freeform 80">
                  <a:extLst>
                    <a:ext uri="{FF2B5EF4-FFF2-40B4-BE49-F238E27FC236}">
                      <a16:creationId xmlns:a16="http://schemas.microsoft.com/office/drawing/2014/main" id="{9AE76181-C037-42A6-9186-330E4519BC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1" y="1572"/>
                  <a:ext cx="52" cy="259"/>
                </a:xfrm>
                <a:custGeom>
                  <a:avLst/>
                  <a:gdLst>
                    <a:gd name="T0" fmla="*/ 0 w 212"/>
                    <a:gd name="T1" fmla="*/ 1026 h 1038"/>
                    <a:gd name="T2" fmla="*/ 5 w 212"/>
                    <a:gd name="T3" fmla="*/ 1006 h 1038"/>
                    <a:gd name="T4" fmla="*/ 13 w 212"/>
                    <a:gd name="T5" fmla="*/ 986 h 1038"/>
                    <a:gd name="T6" fmla="*/ 24 w 212"/>
                    <a:gd name="T7" fmla="*/ 970 h 1038"/>
                    <a:gd name="T8" fmla="*/ 39 w 212"/>
                    <a:gd name="T9" fmla="*/ 955 h 1038"/>
                    <a:gd name="T10" fmla="*/ 55 w 212"/>
                    <a:gd name="T11" fmla="*/ 944 h 1038"/>
                    <a:gd name="T12" fmla="*/ 75 w 212"/>
                    <a:gd name="T13" fmla="*/ 936 h 1038"/>
                    <a:gd name="T14" fmla="*/ 94 w 212"/>
                    <a:gd name="T15" fmla="*/ 932 h 1038"/>
                    <a:gd name="T16" fmla="*/ 117 w 212"/>
                    <a:gd name="T17" fmla="*/ 932 h 1038"/>
                    <a:gd name="T18" fmla="*/ 136 w 212"/>
                    <a:gd name="T19" fmla="*/ 936 h 1038"/>
                    <a:gd name="T20" fmla="*/ 156 w 212"/>
                    <a:gd name="T21" fmla="*/ 944 h 1038"/>
                    <a:gd name="T22" fmla="*/ 172 w 212"/>
                    <a:gd name="T23" fmla="*/ 956 h 1038"/>
                    <a:gd name="T24" fmla="*/ 187 w 212"/>
                    <a:gd name="T25" fmla="*/ 970 h 1038"/>
                    <a:gd name="T26" fmla="*/ 198 w 212"/>
                    <a:gd name="T27" fmla="*/ 987 h 1038"/>
                    <a:gd name="T28" fmla="*/ 206 w 212"/>
                    <a:gd name="T29" fmla="*/ 1006 h 1038"/>
                    <a:gd name="T30" fmla="*/ 211 w 212"/>
                    <a:gd name="T31" fmla="*/ 1027 h 1038"/>
                    <a:gd name="T32" fmla="*/ 212 w 212"/>
                    <a:gd name="T33" fmla="*/ 87 h 1038"/>
                    <a:gd name="T34" fmla="*/ 211 w 212"/>
                    <a:gd name="T35" fmla="*/ 94 h 1038"/>
                    <a:gd name="T36" fmla="*/ 206 w 212"/>
                    <a:gd name="T37" fmla="*/ 74 h 1038"/>
                    <a:gd name="T38" fmla="*/ 198 w 212"/>
                    <a:gd name="T39" fmla="*/ 55 h 1038"/>
                    <a:gd name="T40" fmla="*/ 187 w 212"/>
                    <a:gd name="T41" fmla="*/ 38 h 1038"/>
                    <a:gd name="T42" fmla="*/ 172 w 212"/>
                    <a:gd name="T43" fmla="*/ 23 h 1038"/>
                    <a:gd name="T44" fmla="*/ 156 w 212"/>
                    <a:gd name="T45" fmla="*/ 13 h 1038"/>
                    <a:gd name="T46" fmla="*/ 136 w 212"/>
                    <a:gd name="T47" fmla="*/ 5 h 1038"/>
                    <a:gd name="T48" fmla="*/ 117 w 212"/>
                    <a:gd name="T49" fmla="*/ 0 h 1038"/>
                    <a:gd name="T50" fmla="*/ 94 w 212"/>
                    <a:gd name="T51" fmla="*/ 0 h 1038"/>
                    <a:gd name="T52" fmla="*/ 75 w 212"/>
                    <a:gd name="T53" fmla="*/ 5 h 1038"/>
                    <a:gd name="T54" fmla="*/ 55 w 212"/>
                    <a:gd name="T55" fmla="*/ 13 h 1038"/>
                    <a:gd name="T56" fmla="*/ 39 w 212"/>
                    <a:gd name="T57" fmla="*/ 23 h 1038"/>
                    <a:gd name="T58" fmla="*/ 24 w 212"/>
                    <a:gd name="T59" fmla="*/ 38 h 1038"/>
                    <a:gd name="T60" fmla="*/ 13 w 212"/>
                    <a:gd name="T61" fmla="*/ 55 h 1038"/>
                    <a:gd name="T62" fmla="*/ 5 w 212"/>
                    <a:gd name="T63" fmla="*/ 74 h 1038"/>
                    <a:gd name="T64" fmla="*/ 0 w 212"/>
                    <a:gd name="T65" fmla="*/ 94 h 1038"/>
                    <a:gd name="T66" fmla="*/ 0 w 212"/>
                    <a:gd name="T67" fmla="*/ 87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2" h="1038">
                      <a:moveTo>
                        <a:pt x="0" y="1037"/>
                      </a:moveTo>
                      <a:lnTo>
                        <a:pt x="0" y="1026"/>
                      </a:lnTo>
                      <a:lnTo>
                        <a:pt x="1" y="1015"/>
                      </a:lnTo>
                      <a:lnTo>
                        <a:pt x="5" y="1006"/>
                      </a:lnTo>
                      <a:lnTo>
                        <a:pt x="8" y="995"/>
                      </a:lnTo>
                      <a:lnTo>
                        <a:pt x="13" y="986"/>
                      </a:lnTo>
                      <a:lnTo>
                        <a:pt x="18" y="978"/>
                      </a:lnTo>
                      <a:lnTo>
                        <a:pt x="24" y="970"/>
                      </a:lnTo>
                      <a:lnTo>
                        <a:pt x="31" y="962"/>
                      </a:lnTo>
                      <a:lnTo>
                        <a:pt x="39" y="955"/>
                      </a:lnTo>
                      <a:lnTo>
                        <a:pt x="47" y="949"/>
                      </a:lnTo>
                      <a:lnTo>
                        <a:pt x="55" y="944"/>
                      </a:lnTo>
                      <a:lnTo>
                        <a:pt x="64" y="940"/>
                      </a:lnTo>
                      <a:lnTo>
                        <a:pt x="75" y="936"/>
                      </a:lnTo>
                      <a:lnTo>
                        <a:pt x="84" y="933"/>
                      </a:lnTo>
                      <a:lnTo>
                        <a:pt x="94" y="932"/>
                      </a:lnTo>
                      <a:lnTo>
                        <a:pt x="106" y="932"/>
                      </a:lnTo>
                      <a:lnTo>
                        <a:pt x="117" y="932"/>
                      </a:lnTo>
                      <a:lnTo>
                        <a:pt x="127" y="933"/>
                      </a:lnTo>
                      <a:lnTo>
                        <a:pt x="136" y="936"/>
                      </a:lnTo>
                      <a:lnTo>
                        <a:pt x="147" y="940"/>
                      </a:lnTo>
                      <a:lnTo>
                        <a:pt x="156" y="944"/>
                      </a:lnTo>
                      <a:lnTo>
                        <a:pt x="164" y="949"/>
                      </a:lnTo>
                      <a:lnTo>
                        <a:pt x="172" y="956"/>
                      </a:lnTo>
                      <a:lnTo>
                        <a:pt x="181" y="963"/>
                      </a:lnTo>
                      <a:lnTo>
                        <a:pt x="187" y="970"/>
                      </a:lnTo>
                      <a:lnTo>
                        <a:pt x="193" y="978"/>
                      </a:lnTo>
                      <a:lnTo>
                        <a:pt x="198" y="987"/>
                      </a:lnTo>
                      <a:lnTo>
                        <a:pt x="203" y="997"/>
                      </a:lnTo>
                      <a:lnTo>
                        <a:pt x="206" y="1006"/>
                      </a:lnTo>
                      <a:lnTo>
                        <a:pt x="210" y="1016"/>
                      </a:lnTo>
                      <a:lnTo>
                        <a:pt x="211" y="1027"/>
                      </a:lnTo>
                      <a:lnTo>
                        <a:pt x="212" y="1038"/>
                      </a:lnTo>
                      <a:lnTo>
                        <a:pt x="212" y="87"/>
                      </a:lnTo>
                      <a:lnTo>
                        <a:pt x="212" y="106"/>
                      </a:lnTo>
                      <a:lnTo>
                        <a:pt x="211" y="94"/>
                      </a:lnTo>
                      <a:lnTo>
                        <a:pt x="210" y="84"/>
                      </a:lnTo>
                      <a:lnTo>
                        <a:pt x="206" y="74"/>
                      </a:lnTo>
                      <a:lnTo>
                        <a:pt x="203" y="64"/>
                      </a:lnTo>
                      <a:lnTo>
                        <a:pt x="198" y="55"/>
                      </a:lnTo>
                      <a:lnTo>
                        <a:pt x="193" y="46"/>
                      </a:lnTo>
                      <a:lnTo>
                        <a:pt x="187" y="38"/>
                      </a:lnTo>
                      <a:lnTo>
                        <a:pt x="181" y="30"/>
                      </a:lnTo>
                      <a:lnTo>
                        <a:pt x="172" y="23"/>
                      </a:lnTo>
                      <a:lnTo>
                        <a:pt x="164" y="17"/>
                      </a:lnTo>
                      <a:lnTo>
                        <a:pt x="156" y="13"/>
                      </a:lnTo>
                      <a:lnTo>
                        <a:pt x="147" y="8"/>
                      </a:lnTo>
                      <a:lnTo>
                        <a:pt x="136" y="5"/>
                      </a:lnTo>
                      <a:lnTo>
                        <a:pt x="127" y="1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4" y="0"/>
                      </a:lnTo>
                      <a:lnTo>
                        <a:pt x="84" y="1"/>
                      </a:lnTo>
                      <a:lnTo>
                        <a:pt x="75" y="5"/>
                      </a:lnTo>
                      <a:lnTo>
                        <a:pt x="64" y="8"/>
                      </a:lnTo>
                      <a:lnTo>
                        <a:pt x="55" y="13"/>
                      </a:lnTo>
                      <a:lnTo>
                        <a:pt x="47" y="17"/>
                      </a:lnTo>
                      <a:lnTo>
                        <a:pt x="39" y="23"/>
                      </a:lnTo>
                      <a:lnTo>
                        <a:pt x="31" y="30"/>
                      </a:lnTo>
                      <a:lnTo>
                        <a:pt x="24" y="38"/>
                      </a:lnTo>
                      <a:lnTo>
                        <a:pt x="18" y="46"/>
                      </a:lnTo>
                      <a:lnTo>
                        <a:pt x="13" y="55"/>
                      </a:lnTo>
                      <a:lnTo>
                        <a:pt x="8" y="64"/>
                      </a:lnTo>
                      <a:lnTo>
                        <a:pt x="5" y="74"/>
                      </a:lnTo>
                      <a:lnTo>
                        <a:pt x="1" y="84"/>
                      </a:lnTo>
                      <a:lnTo>
                        <a:pt x="0" y="94"/>
                      </a:lnTo>
                      <a:lnTo>
                        <a:pt x="0" y="106"/>
                      </a:lnTo>
                      <a:lnTo>
                        <a:pt x="0" y="87"/>
                      </a:lnTo>
                      <a:lnTo>
                        <a:pt x="0" y="1037"/>
                      </a:lnTo>
                      <a:close/>
                    </a:path>
                  </a:pathLst>
                </a:custGeom>
                <a:solidFill>
                  <a:srgbClr val="D4397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01" name="Freeform 81">
                  <a:extLst>
                    <a:ext uri="{FF2B5EF4-FFF2-40B4-BE49-F238E27FC236}">
                      <a16:creationId xmlns:a16="http://schemas.microsoft.com/office/drawing/2014/main" id="{56B7297A-6997-4303-9750-4F217D7232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6" y="1562"/>
                  <a:ext cx="695" cy="760"/>
                </a:xfrm>
                <a:custGeom>
                  <a:avLst/>
                  <a:gdLst>
                    <a:gd name="T0" fmla="*/ 122 w 2781"/>
                    <a:gd name="T1" fmla="*/ 3042 h 3042"/>
                    <a:gd name="T2" fmla="*/ 164 w 2781"/>
                    <a:gd name="T3" fmla="*/ 3042 h 3042"/>
                    <a:gd name="T4" fmla="*/ 238 w 2781"/>
                    <a:gd name="T5" fmla="*/ 3035 h 3042"/>
                    <a:gd name="T6" fmla="*/ 339 w 2781"/>
                    <a:gd name="T7" fmla="*/ 3014 h 3042"/>
                    <a:gd name="T8" fmla="*/ 457 w 2781"/>
                    <a:gd name="T9" fmla="*/ 2974 h 3042"/>
                    <a:gd name="T10" fmla="*/ 586 w 2781"/>
                    <a:gd name="T11" fmla="*/ 2907 h 3042"/>
                    <a:gd name="T12" fmla="*/ 716 w 2781"/>
                    <a:gd name="T13" fmla="*/ 2806 h 3042"/>
                    <a:gd name="T14" fmla="*/ 841 w 2781"/>
                    <a:gd name="T15" fmla="*/ 2664 h 3042"/>
                    <a:gd name="T16" fmla="*/ 2285 w 2781"/>
                    <a:gd name="T17" fmla="*/ 314 h 3042"/>
                    <a:gd name="T18" fmla="*/ 2295 w 2781"/>
                    <a:gd name="T19" fmla="*/ 300 h 3042"/>
                    <a:gd name="T20" fmla="*/ 2323 w 2781"/>
                    <a:gd name="T21" fmla="*/ 264 h 3042"/>
                    <a:gd name="T22" fmla="*/ 2368 w 2781"/>
                    <a:gd name="T23" fmla="*/ 214 h 3042"/>
                    <a:gd name="T24" fmla="*/ 2427 w 2781"/>
                    <a:gd name="T25" fmla="*/ 157 h 3042"/>
                    <a:gd name="T26" fmla="*/ 2500 w 2781"/>
                    <a:gd name="T27" fmla="*/ 99 h 3042"/>
                    <a:gd name="T28" fmla="*/ 2584 w 2781"/>
                    <a:gd name="T29" fmla="*/ 50 h 3042"/>
                    <a:gd name="T30" fmla="*/ 2678 w 2781"/>
                    <a:gd name="T31" fmla="*/ 14 h 3042"/>
                    <a:gd name="T32" fmla="*/ 2781 w 2781"/>
                    <a:gd name="T33" fmla="*/ 1 h 3042"/>
                    <a:gd name="T34" fmla="*/ 2469 w 2781"/>
                    <a:gd name="T35" fmla="*/ 0 h 3042"/>
                    <a:gd name="T36" fmla="*/ 2437 w 2781"/>
                    <a:gd name="T37" fmla="*/ 0 h 3042"/>
                    <a:gd name="T38" fmla="*/ 2377 w 2781"/>
                    <a:gd name="T39" fmla="*/ 4 h 3042"/>
                    <a:gd name="T40" fmla="*/ 2297 w 2781"/>
                    <a:gd name="T41" fmla="*/ 21 h 3042"/>
                    <a:gd name="T42" fmla="*/ 2204 w 2781"/>
                    <a:gd name="T43" fmla="*/ 52 h 3042"/>
                    <a:gd name="T44" fmla="*/ 2103 w 2781"/>
                    <a:gd name="T45" fmla="*/ 106 h 3042"/>
                    <a:gd name="T46" fmla="*/ 2002 w 2781"/>
                    <a:gd name="T47" fmla="*/ 189 h 3042"/>
                    <a:gd name="T48" fmla="*/ 1905 w 2781"/>
                    <a:gd name="T49" fmla="*/ 304 h 3042"/>
                    <a:gd name="T50" fmla="*/ 638 w 2781"/>
                    <a:gd name="T51" fmla="*/ 2487 h 3042"/>
                    <a:gd name="T52" fmla="*/ 624 w 2781"/>
                    <a:gd name="T53" fmla="*/ 2506 h 3042"/>
                    <a:gd name="T54" fmla="*/ 587 w 2781"/>
                    <a:gd name="T55" fmla="*/ 2562 h 3042"/>
                    <a:gd name="T56" fmla="*/ 528 w 2781"/>
                    <a:gd name="T57" fmla="*/ 2641 h 3042"/>
                    <a:gd name="T58" fmla="*/ 450 w 2781"/>
                    <a:gd name="T59" fmla="*/ 2734 h 3042"/>
                    <a:gd name="T60" fmla="*/ 355 w 2781"/>
                    <a:gd name="T61" fmla="*/ 2828 h 3042"/>
                    <a:gd name="T62" fmla="*/ 247 w 2781"/>
                    <a:gd name="T63" fmla="*/ 2914 h 3042"/>
                    <a:gd name="T64" fmla="*/ 128 w 2781"/>
                    <a:gd name="T65" fmla="*/ 2980 h 3042"/>
                    <a:gd name="T66" fmla="*/ 0 w 2781"/>
                    <a:gd name="T67" fmla="*/ 3016 h 3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81" h="3042">
                      <a:moveTo>
                        <a:pt x="117" y="3042"/>
                      </a:moveTo>
                      <a:lnTo>
                        <a:pt x="122" y="3042"/>
                      </a:lnTo>
                      <a:lnTo>
                        <a:pt x="138" y="3042"/>
                      </a:lnTo>
                      <a:lnTo>
                        <a:pt x="164" y="3042"/>
                      </a:lnTo>
                      <a:lnTo>
                        <a:pt x="197" y="3040"/>
                      </a:lnTo>
                      <a:lnTo>
                        <a:pt x="238" y="3035"/>
                      </a:lnTo>
                      <a:lnTo>
                        <a:pt x="286" y="3027"/>
                      </a:lnTo>
                      <a:lnTo>
                        <a:pt x="339" y="3014"/>
                      </a:lnTo>
                      <a:lnTo>
                        <a:pt x="396" y="2997"/>
                      </a:lnTo>
                      <a:lnTo>
                        <a:pt x="457" y="2974"/>
                      </a:lnTo>
                      <a:lnTo>
                        <a:pt x="521" y="2945"/>
                      </a:lnTo>
                      <a:lnTo>
                        <a:pt x="586" y="2907"/>
                      </a:lnTo>
                      <a:lnTo>
                        <a:pt x="651" y="2861"/>
                      </a:lnTo>
                      <a:lnTo>
                        <a:pt x="716" y="2806"/>
                      </a:lnTo>
                      <a:lnTo>
                        <a:pt x="780" y="2741"/>
                      </a:lnTo>
                      <a:lnTo>
                        <a:pt x="841" y="2664"/>
                      </a:lnTo>
                      <a:lnTo>
                        <a:pt x="900" y="2577"/>
                      </a:lnTo>
                      <a:lnTo>
                        <a:pt x="2285" y="314"/>
                      </a:lnTo>
                      <a:lnTo>
                        <a:pt x="2288" y="309"/>
                      </a:lnTo>
                      <a:lnTo>
                        <a:pt x="2295" y="300"/>
                      </a:lnTo>
                      <a:lnTo>
                        <a:pt x="2306" y="285"/>
                      </a:lnTo>
                      <a:lnTo>
                        <a:pt x="2323" y="264"/>
                      </a:lnTo>
                      <a:lnTo>
                        <a:pt x="2344" y="241"/>
                      </a:lnTo>
                      <a:lnTo>
                        <a:pt x="2368" y="214"/>
                      </a:lnTo>
                      <a:lnTo>
                        <a:pt x="2396" y="186"/>
                      </a:lnTo>
                      <a:lnTo>
                        <a:pt x="2427" y="157"/>
                      </a:lnTo>
                      <a:lnTo>
                        <a:pt x="2462" y="127"/>
                      </a:lnTo>
                      <a:lnTo>
                        <a:pt x="2500" y="99"/>
                      </a:lnTo>
                      <a:lnTo>
                        <a:pt x="2541" y="73"/>
                      </a:lnTo>
                      <a:lnTo>
                        <a:pt x="2584" y="50"/>
                      </a:lnTo>
                      <a:lnTo>
                        <a:pt x="2631" y="29"/>
                      </a:lnTo>
                      <a:lnTo>
                        <a:pt x="2678" y="14"/>
                      </a:lnTo>
                      <a:lnTo>
                        <a:pt x="2728" y="4"/>
                      </a:lnTo>
                      <a:lnTo>
                        <a:pt x="2781" y="1"/>
                      </a:lnTo>
                      <a:lnTo>
                        <a:pt x="2474" y="1"/>
                      </a:lnTo>
                      <a:lnTo>
                        <a:pt x="2469" y="0"/>
                      </a:lnTo>
                      <a:lnTo>
                        <a:pt x="2456" y="0"/>
                      </a:lnTo>
                      <a:lnTo>
                        <a:pt x="2437" y="0"/>
                      </a:lnTo>
                      <a:lnTo>
                        <a:pt x="2410" y="1"/>
                      </a:lnTo>
                      <a:lnTo>
                        <a:pt x="2377" y="4"/>
                      </a:lnTo>
                      <a:lnTo>
                        <a:pt x="2339" y="10"/>
                      </a:lnTo>
                      <a:lnTo>
                        <a:pt x="2297" y="21"/>
                      </a:lnTo>
                      <a:lnTo>
                        <a:pt x="2252" y="33"/>
                      </a:lnTo>
                      <a:lnTo>
                        <a:pt x="2204" y="52"/>
                      </a:lnTo>
                      <a:lnTo>
                        <a:pt x="2154" y="76"/>
                      </a:lnTo>
                      <a:lnTo>
                        <a:pt x="2103" y="106"/>
                      </a:lnTo>
                      <a:lnTo>
                        <a:pt x="2053" y="143"/>
                      </a:lnTo>
                      <a:lnTo>
                        <a:pt x="2002" y="189"/>
                      </a:lnTo>
                      <a:lnTo>
                        <a:pt x="1953" y="242"/>
                      </a:lnTo>
                      <a:lnTo>
                        <a:pt x="1905" y="304"/>
                      </a:lnTo>
                      <a:lnTo>
                        <a:pt x="1862" y="377"/>
                      </a:lnTo>
                      <a:lnTo>
                        <a:pt x="638" y="2487"/>
                      </a:lnTo>
                      <a:lnTo>
                        <a:pt x="635" y="2491"/>
                      </a:lnTo>
                      <a:lnTo>
                        <a:pt x="624" y="2506"/>
                      </a:lnTo>
                      <a:lnTo>
                        <a:pt x="609" y="2531"/>
                      </a:lnTo>
                      <a:lnTo>
                        <a:pt x="587" y="2562"/>
                      </a:lnTo>
                      <a:lnTo>
                        <a:pt x="560" y="2599"/>
                      </a:lnTo>
                      <a:lnTo>
                        <a:pt x="528" y="2641"/>
                      </a:lnTo>
                      <a:lnTo>
                        <a:pt x="492" y="2686"/>
                      </a:lnTo>
                      <a:lnTo>
                        <a:pt x="450" y="2734"/>
                      </a:lnTo>
                      <a:lnTo>
                        <a:pt x="404" y="2781"/>
                      </a:lnTo>
                      <a:lnTo>
                        <a:pt x="355" y="2828"/>
                      </a:lnTo>
                      <a:lnTo>
                        <a:pt x="303" y="2872"/>
                      </a:lnTo>
                      <a:lnTo>
                        <a:pt x="247" y="2914"/>
                      </a:lnTo>
                      <a:lnTo>
                        <a:pt x="188" y="2950"/>
                      </a:lnTo>
                      <a:lnTo>
                        <a:pt x="128" y="2980"/>
                      </a:lnTo>
                      <a:lnTo>
                        <a:pt x="64" y="3002"/>
                      </a:lnTo>
                      <a:lnTo>
                        <a:pt x="0" y="3016"/>
                      </a:lnTo>
                      <a:lnTo>
                        <a:pt x="117" y="3042"/>
                      </a:lnTo>
                      <a:close/>
                    </a:path>
                  </a:pathLst>
                </a:custGeom>
                <a:solidFill>
                  <a:srgbClr val="537EB9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02" name="Freeform 82">
                  <a:extLst>
                    <a:ext uri="{FF2B5EF4-FFF2-40B4-BE49-F238E27FC236}">
                      <a16:creationId xmlns:a16="http://schemas.microsoft.com/office/drawing/2014/main" id="{1E8F00D7-848B-4201-886F-7CB22FD39D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5" y="2004"/>
                  <a:ext cx="66" cy="155"/>
                </a:xfrm>
                <a:custGeom>
                  <a:avLst/>
                  <a:gdLst>
                    <a:gd name="T0" fmla="*/ 258 w 266"/>
                    <a:gd name="T1" fmla="*/ 4 h 620"/>
                    <a:gd name="T2" fmla="*/ 241 w 266"/>
                    <a:gd name="T3" fmla="*/ 17 h 620"/>
                    <a:gd name="T4" fmla="*/ 226 w 266"/>
                    <a:gd name="T5" fmla="*/ 32 h 620"/>
                    <a:gd name="T6" fmla="*/ 211 w 266"/>
                    <a:gd name="T7" fmla="*/ 50 h 620"/>
                    <a:gd name="T8" fmla="*/ 196 w 266"/>
                    <a:gd name="T9" fmla="*/ 69 h 620"/>
                    <a:gd name="T10" fmla="*/ 183 w 266"/>
                    <a:gd name="T11" fmla="*/ 88 h 620"/>
                    <a:gd name="T12" fmla="*/ 170 w 266"/>
                    <a:gd name="T13" fmla="*/ 108 h 620"/>
                    <a:gd name="T14" fmla="*/ 160 w 266"/>
                    <a:gd name="T15" fmla="*/ 125 h 620"/>
                    <a:gd name="T16" fmla="*/ 148 w 266"/>
                    <a:gd name="T17" fmla="*/ 144 h 620"/>
                    <a:gd name="T18" fmla="*/ 137 w 266"/>
                    <a:gd name="T19" fmla="*/ 165 h 620"/>
                    <a:gd name="T20" fmla="*/ 126 w 266"/>
                    <a:gd name="T21" fmla="*/ 187 h 620"/>
                    <a:gd name="T22" fmla="*/ 117 w 266"/>
                    <a:gd name="T23" fmla="*/ 207 h 620"/>
                    <a:gd name="T24" fmla="*/ 109 w 266"/>
                    <a:gd name="T25" fmla="*/ 229 h 620"/>
                    <a:gd name="T26" fmla="*/ 102 w 266"/>
                    <a:gd name="T27" fmla="*/ 252 h 620"/>
                    <a:gd name="T28" fmla="*/ 96 w 266"/>
                    <a:gd name="T29" fmla="*/ 274 h 620"/>
                    <a:gd name="T30" fmla="*/ 91 w 266"/>
                    <a:gd name="T31" fmla="*/ 296 h 620"/>
                    <a:gd name="T32" fmla="*/ 89 w 266"/>
                    <a:gd name="T33" fmla="*/ 313 h 620"/>
                    <a:gd name="T34" fmla="*/ 87 w 266"/>
                    <a:gd name="T35" fmla="*/ 325 h 620"/>
                    <a:gd name="T36" fmla="*/ 86 w 266"/>
                    <a:gd name="T37" fmla="*/ 335 h 620"/>
                    <a:gd name="T38" fmla="*/ 86 w 266"/>
                    <a:gd name="T39" fmla="*/ 347 h 620"/>
                    <a:gd name="T40" fmla="*/ 86 w 266"/>
                    <a:gd name="T41" fmla="*/ 358 h 620"/>
                    <a:gd name="T42" fmla="*/ 86 w 266"/>
                    <a:gd name="T43" fmla="*/ 370 h 620"/>
                    <a:gd name="T44" fmla="*/ 87 w 266"/>
                    <a:gd name="T45" fmla="*/ 380 h 620"/>
                    <a:gd name="T46" fmla="*/ 87 w 266"/>
                    <a:gd name="T47" fmla="*/ 392 h 620"/>
                    <a:gd name="T48" fmla="*/ 88 w 266"/>
                    <a:gd name="T49" fmla="*/ 405 h 620"/>
                    <a:gd name="T50" fmla="*/ 91 w 266"/>
                    <a:gd name="T51" fmla="*/ 419 h 620"/>
                    <a:gd name="T52" fmla="*/ 96 w 266"/>
                    <a:gd name="T53" fmla="*/ 432 h 620"/>
                    <a:gd name="T54" fmla="*/ 103 w 266"/>
                    <a:gd name="T55" fmla="*/ 446 h 620"/>
                    <a:gd name="T56" fmla="*/ 111 w 266"/>
                    <a:gd name="T57" fmla="*/ 460 h 620"/>
                    <a:gd name="T58" fmla="*/ 120 w 266"/>
                    <a:gd name="T59" fmla="*/ 475 h 620"/>
                    <a:gd name="T60" fmla="*/ 130 w 266"/>
                    <a:gd name="T61" fmla="*/ 489 h 620"/>
                    <a:gd name="T62" fmla="*/ 141 w 266"/>
                    <a:gd name="T63" fmla="*/ 504 h 620"/>
                    <a:gd name="T64" fmla="*/ 117 w 266"/>
                    <a:gd name="T65" fmla="*/ 620 h 620"/>
                    <a:gd name="T66" fmla="*/ 97 w 266"/>
                    <a:gd name="T67" fmla="*/ 593 h 620"/>
                    <a:gd name="T68" fmla="*/ 79 w 266"/>
                    <a:gd name="T69" fmla="*/ 568 h 620"/>
                    <a:gd name="T70" fmla="*/ 62 w 266"/>
                    <a:gd name="T71" fmla="*/ 545 h 620"/>
                    <a:gd name="T72" fmla="*/ 47 w 266"/>
                    <a:gd name="T73" fmla="*/ 522 h 620"/>
                    <a:gd name="T74" fmla="*/ 34 w 266"/>
                    <a:gd name="T75" fmla="*/ 499 h 620"/>
                    <a:gd name="T76" fmla="*/ 23 w 266"/>
                    <a:gd name="T77" fmla="*/ 475 h 620"/>
                    <a:gd name="T78" fmla="*/ 13 w 266"/>
                    <a:gd name="T79" fmla="*/ 451 h 620"/>
                    <a:gd name="T80" fmla="*/ 7 w 266"/>
                    <a:gd name="T81" fmla="*/ 424 h 620"/>
                    <a:gd name="T82" fmla="*/ 3 w 266"/>
                    <a:gd name="T83" fmla="*/ 406 h 620"/>
                    <a:gd name="T84" fmla="*/ 1 w 266"/>
                    <a:gd name="T85" fmla="*/ 387 h 620"/>
                    <a:gd name="T86" fmla="*/ 0 w 266"/>
                    <a:gd name="T87" fmla="*/ 370 h 620"/>
                    <a:gd name="T88" fmla="*/ 0 w 266"/>
                    <a:gd name="T89" fmla="*/ 352 h 620"/>
                    <a:gd name="T90" fmla="*/ 1 w 266"/>
                    <a:gd name="T91" fmla="*/ 335 h 620"/>
                    <a:gd name="T92" fmla="*/ 2 w 266"/>
                    <a:gd name="T93" fmla="*/ 318 h 620"/>
                    <a:gd name="T94" fmla="*/ 4 w 266"/>
                    <a:gd name="T95" fmla="*/ 299 h 620"/>
                    <a:gd name="T96" fmla="*/ 9 w 266"/>
                    <a:gd name="T97" fmla="*/ 282 h 620"/>
                    <a:gd name="T98" fmla="*/ 17 w 266"/>
                    <a:gd name="T99" fmla="*/ 249 h 620"/>
                    <a:gd name="T100" fmla="*/ 30 w 266"/>
                    <a:gd name="T101" fmla="*/ 216 h 620"/>
                    <a:gd name="T102" fmla="*/ 44 w 266"/>
                    <a:gd name="T103" fmla="*/ 181 h 620"/>
                    <a:gd name="T104" fmla="*/ 60 w 266"/>
                    <a:gd name="T105" fmla="*/ 147 h 620"/>
                    <a:gd name="T106" fmla="*/ 79 w 266"/>
                    <a:gd name="T107" fmla="*/ 115 h 620"/>
                    <a:gd name="T108" fmla="*/ 98 w 266"/>
                    <a:gd name="T109" fmla="*/ 83 h 620"/>
                    <a:gd name="T110" fmla="*/ 120 w 266"/>
                    <a:gd name="T111" fmla="*/ 55 h 620"/>
                    <a:gd name="T112" fmla="*/ 144 w 266"/>
                    <a:gd name="T113" fmla="*/ 31 h 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66" h="620">
                      <a:moveTo>
                        <a:pt x="266" y="0"/>
                      </a:moveTo>
                      <a:lnTo>
                        <a:pt x="258" y="4"/>
                      </a:lnTo>
                      <a:lnTo>
                        <a:pt x="249" y="10"/>
                      </a:lnTo>
                      <a:lnTo>
                        <a:pt x="241" y="17"/>
                      </a:lnTo>
                      <a:lnTo>
                        <a:pt x="233" y="24"/>
                      </a:lnTo>
                      <a:lnTo>
                        <a:pt x="226" y="32"/>
                      </a:lnTo>
                      <a:lnTo>
                        <a:pt x="218" y="40"/>
                      </a:lnTo>
                      <a:lnTo>
                        <a:pt x="211" y="50"/>
                      </a:lnTo>
                      <a:lnTo>
                        <a:pt x="203" y="59"/>
                      </a:lnTo>
                      <a:lnTo>
                        <a:pt x="196" y="69"/>
                      </a:lnTo>
                      <a:lnTo>
                        <a:pt x="189" y="79"/>
                      </a:lnTo>
                      <a:lnTo>
                        <a:pt x="183" y="88"/>
                      </a:lnTo>
                      <a:lnTo>
                        <a:pt x="176" y="98"/>
                      </a:lnTo>
                      <a:lnTo>
                        <a:pt x="170" y="108"/>
                      </a:lnTo>
                      <a:lnTo>
                        <a:pt x="165" y="116"/>
                      </a:lnTo>
                      <a:lnTo>
                        <a:pt x="160" y="125"/>
                      </a:lnTo>
                      <a:lnTo>
                        <a:pt x="155" y="133"/>
                      </a:lnTo>
                      <a:lnTo>
                        <a:pt x="148" y="144"/>
                      </a:lnTo>
                      <a:lnTo>
                        <a:pt x="143" y="154"/>
                      </a:lnTo>
                      <a:lnTo>
                        <a:pt x="137" y="165"/>
                      </a:lnTo>
                      <a:lnTo>
                        <a:pt x="131" y="176"/>
                      </a:lnTo>
                      <a:lnTo>
                        <a:pt x="126" y="187"/>
                      </a:lnTo>
                      <a:lnTo>
                        <a:pt x="122" y="197"/>
                      </a:lnTo>
                      <a:lnTo>
                        <a:pt x="117" y="207"/>
                      </a:lnTo>
                      <a:lnTo>
                        <a:pt x="112" y="219"/>
                      </a:lnTo>
                      <a:lnTo>
                        <a:pt x="109" y="229"/>
                      </a:lnTo>
                      <a:lnTo>
                        <a:pt x="105" y="240"/>
                      </a:lnTo>
                      <a:lnTo>
                        <a:pt x="102" y="252"/>
                      </a:lnTo>
                      <a:lnTo>
                        <a:pt x="100" y="262"/>
                      </a:lnTo>
                      <a:lnTo>
                        <a:pt x="96" y="274"/>
                      </a:lnTo>
                      <a:lnTo>
                        <a:pt x="94" y="285"/>
                      </a:lnTo>
                      <a:lnTo>
                        <a:pt x="91" y="296"/>
                      </a:lnTo>
                      <a:lnTo>
                        <a:pt x="90" y="308"/>
                      </a:lnTo>
                      <a:lnTo>
                        <a:pt x="89" y="313"/>
                      </a:lnTo>
                      <a:lnTo>
                        <a:pt x="88" y="319"/>
                      </a:lnTo>
                      <a:lnTo>
                        <a:pt x="87" y="325"/>
                      </a:lnTo>
                      <a:lnTo>
                        <a:pt x="87" y="330"/>
                      </a:lnTo>
                      <a:lnTo>
                        <a:pt x="86" y="335"/>
                      </a:lnTo>
                      <a:lnTo>
                        <a:pt x="86" y="341"/>
                      </a:lnTo>
                      <a:lnTo>
                        <a:pt x="86" y="347"/>
                      </a:lnTo>
                      <a:lnTo>
                        <a:pt x="86" y="352"/>
                      </a:lnTo>
                      <a:lnTo>
                        <a:pt x="86" y="358"/>
                      </a:lnTo>
                      <a:lnTo>
                        <a:pt x="86" y="364"/>
                      </a:lnTo>
                      <a:lnTo>
                        <a:pt x="86" y="370"/>
                      </a:lnTo>
                      <a:lnTo>
                        <a:pt x="86" y="374"/>
                      </a:lnTo>
                      <a:lnTo>
                        <a:pt x="87" y="380"/>
                      </a:lnTo>
                      <a:lnTo>
                        <a:pt x="87" y="386"/>
                      </a:lnTo>
                      <a:lnTo>
                        <a:pt x="87" y="392"/>
                      </a:lnTo>
                      <a:lnTo>
                        <a:pt x="88" y="398"/>
                      </a:lnTo>
                      <a:lnTo>
                        <a:pt x="88" y="405"/>
                      </a:lnTo>
                      <a:lnTo>
                        <a:pt x="89" y="412"/>
                      </a:lnTo>
                      <a:lnTo>
                        <a:pt x="91" y="419"/>
                      </a:lnTo>
                      <a:lnTo>
                        <a:pt x="94" y="426"/>
                      </a:lnTo>
                      <a:lnTo>
                        <a:pt x="96" y="432"/>
                      </a:lnTo>
                      <a:lnTo>
                        <a:pt x="100" y="439"/>
                      </a:lnTo>
                      <a:lnTo>
                        <a:pt x="103" y="446"/>
                      </a:lnTo>
                      <a:lnTo>
                        <a:pt x="106" y="453"/>
                      </a:lnTo>
                      <a:lnTo>
                        <a:pt x="111" y="460"/>
                      </a:lnTo>
                      <a:lnTo>
                        <a:pt x="115" y="467"/>
                      </a:lnTo>
                      <a:lnTo>
                        <a:pt x="120" y="475"/>
                      </a:lnTo>
                      <a:lnTo>
                        <a:pt x="125" y="482"/>
                      </a:lnTo>
                      <a:lnTo>
                        <a:pt x="130" y="489"/>
                      </a:lnTo>
                      <a:lnTo>
                        <a:pt x="136" y="497"/>
                      </a:lnTo>
                      <a:lnTo>
                        <a:pt x="141" y="504"/>
                      </a:lnTo>
                      <a:lnTo>
                        <a:pt x="147" y="513"/>
                      </a:lnTo>
                      <a:lnTo>
                        <a:pt x="117" y="620"/>
                      </a:lnTo>
                      <a:lnTo>
                        <a:pt x="106" y="606"/>
                      </a:lnTo>
                      <a:lnTo>
                        <a:pt x="97" y="593"/>
                      </a:lnTo>
                      <a:lnTo>
                        <a:pt x="88" y="581"/>
                      </a:lnTo>
                      <a:lnTo>
                        <a:pt x="79" y="568"/>
                      </a:lnTo>
                      <a:lnTo>
                        <a:pt x="70" y="557"/>
                      </a:lnTo>
                      <a:lnTo>
                        <a:pt x="62" y="545"/>
                      </a:lnTo>
                      <a:lnTo>
                        <a:pt x="54" y="533"/>
                      </a:lnTo>
                      <a:lnTo>
                        <a:pt x="47" y="522"/>
                      </a:lnTo>
                      <a:lnTo>
                        <a:pt x="40" y="510"/>
                      </a:lnTo>
                      <a:lnTo>
                        <a:pt x="34" y="499"/>
                      </a:lnTo>
                      <a:lnTo>
                        <a:pt x="27" y="487"/>
                      </a:lnTo>
                      <a:lnTo>
                        <a:pt x="23" y="475"/>
                      </a:lnTo>
                      <a:lnTo>
                        <a:pt x="18" y="463"/>
                      </a:lnTo>
                      <a:lnTo>
                        <a:pt x="13" y="451"/>
                      </a:lnTo>
                      <a:lnTo>
                        <a:pt x="9" y="437"/>
                      </a:lnTo>
                      <a:lnTo>
                        <a:pt x="7" y="424"/>
                      </a:lnTo>
                      <a:lnTo>
                        <a:pt x="4" y="415"/>
                      </a:lnTo>
                      <a:lnTo>
                        <a:pt x="3" y="406"/>
                      </a:lnTo>
                      <a:lnTo>
                        <a:pt x="2" y="397"/>
                      </a:lnTo>
                      <a:lnTo>
                        <a:pt x="1" y="387"/>
                      </a:lnTo>
                      <a:lnTo>
                        <a:pt x="1" y="379"/>
                      </a:lnTo>
                      <a:lnTo>
                        <a:pt x="0" y="370"/>
                      </a:lnTo>
                      <a:lnTo>
                        <a:pt x="0" y="362"/>
                      </a:lnTo>
                      <a:lnTo>
                        <a:pt x="0" y="352"/>
                      </a:lnTo>
                      <a:lnTo>
                        <a:pt x="0" y="343"/>
                      </a:lnTo>
                      <a:lnTo>
                        <a:pt x="1" y="335"/>
                      </a:lnTo>
                      <a:lnTo>
                        <a:pt x="1" y="326"/>
                      </a:lnTo>
                      <a:lnTo>
                        <a:pt x="2" y="318"/>
                      </a:lnTo>
                      <a:lnTo>
                        <a:pt x="3" y="308"/>
                      </a:lnTo>
                      <a:lnTo>
                        <a:pt x="4" y="299"/>
                      </a:lnTo>
                      <a:lnTo>
                        <a:pt x="7" y="290"/>
                      </a:lnTo>
                      <a:lnTo>
                        <a:pt x="9" y="282"/>
                      </a:lnTo>
                      <a:lnTo>
                        <a:pt x="12" y="265"/>
                      </a:lnTo>
                      <a:lnTo>
                        <a:pt x="17" y="249"/>
                      </a:lnTo>
                      <a:lnTo>
                        <a:pt x="23" y="232"/>
                      </a:lnTo>
                      <a:lnTo>
                        <a:pt x="30" y="216"/>
                      </a:lnTo>
                      <a:lnTo>
                        <a:pt x="37" y="198"/>
                      </a:lnTo>
                      <a:lnTo>
                        <a:pt x="44" y="181"/>
                      </a:lnTo>
                      <a:lnTo>
                        <a:pt x="52" y="165"/>
                      </a:lnTo>
                      <a:lnTo>
                        <a:pt x="60" y="147"/>
                      </a:lnTo>
                      <a:lnTo>
                        <a:pt x="69" y="131"/>
                      </a:lnTo>
                      <a:lnTo>
                        <a:pt x="79" y="115"/>
                      </a:lnTo>
                      <a:lnTo>
                        <a:pt x="88" y="98"/>
                      </a:lnTo>
                      <a:lnTo>
                        <a:pt x="98" y="83"/>
                      </a:lnTo>
                      <a:lnTo>
                        <a:pt x="109" y="69"/>
                      </a:lnTo>
                      <a:lnTo>
                        <a:pt x="120" y="55"/>
                      </a:lnTo>
                      <a:lnTo>
                        <a:pt x="131" y="43"/>
                      </a:lnTo>
                      <a:lnTo>
                        <a:pt x="144" y="31"/>
                      </a:lnTo>
                      <a:lnTo>
                        <a:pt x="266" y="0"/>
                      </a:lnTo>
                      <a:close/>
                    </a:path>
                  </a:pathLst>
                </a:custGeom>
                <a:solidFill>
                  <a:srgbClr val="537EB9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03" name="Freeform 83">
                  <a:extLst>
                    <a:ext uri="{FF2B5EF4-FFF2-40B4-BE49-F238E27FC236}">
                      <a16:creationId xmlns:a16="http://schemas.microsoft.com/office/drawing/2014/main" id="{2273916A-3580-44E1-ABA7-4FDFD43E6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1988"/>
                  <a:ext cx="77" cy="302"/>
                </a:xfrm>
                <a:custGeom>
                  <a:avLst/>
                  <a:gdLst>
                    <a:gd name="T0" fmla="*/ 310 w 311"/>
                    <a:gd name="T1" fmla="*/ 140 h 1207"/>
                    <a:gd name="T2" fmla="*/ 303 w 311"/>
                    <a:gd name="T3" fmla="*/ 109 h 1207"/>
                    <a:gd name="T4" fmla="*/ 291 w 311"/>
                    <a:gd name="T5" fmla="*/ 81 h 1207"/>
                    <a:gd name="T6" fmla="*/ 275 w 311"/>
                    <a:gd name="T7" fmla="*/ 55 h 1207"/>
                    <a:gd name="T8" fmla="*/ 254 w 311"/>
                    <a:gd name="T9" fmla="*/ 34 h 1207"/>
                    <a:gd name="T10" fmla="*/ 228 w 311"/>
                    <a:gd name="T11" fmla="*/ 18 h 1207"/>
                    <a:gd name="T12" fmla="*/ 200 w 311"/>
                    <a:gd name="T13" fmla="*/ 7 h 1207"/>
                    <a:gd name="T14" fmla="*/ 170 w 311"/>
                    <a:gd name="T15" fmla="*/ 0 h 1207"/>
                    <a:gd name="T16" fmla="*/ 139 w 311"/>
                    <a:gd name="T17" fmla="*/ 0 h 1207"/>
                    <a:gd name="T18" fmla="*/ 109 w 311"/>
                    <a:gd name="T19" fmla="*/ 7 h 1207"/>
                    <a:gd name="T20" fmla="*/ 81 w 311"/>
                    <a:gd name="T21" fmla="*/ 18 h 1207"/>
                    <a:gd name="T22" fmla="*/ 56 w 311"/>
                    <a:gd name="T23" fmla="*/ 34 h 1207"/>
                    <a:gd name="T24" fmla="*/ 35 w 311"/>
                    <a:gd name="T25" fmla="*/ 55 h 1207"/>
                    <a:gd name="T26" fmla="*/ 18 w 311"/>
                    <a:gd name="T27" fmla="*/ 81 h 1207"/>
                    <a:gd name="T28" fmla="*/ 6 w 311"/>
                    <a:gd name="T29" fmla="*/ 109 h 1207"/>
                    <a:gd name="T30" fmla="*/ 0 w 311"/>
                    <a:gd name="T31" fmla="*/ 140 h 1207"/>
                    <a:gd name="T32" fmla="*/ 0 w 311"/>
                    <a:gd name="T33" fmla="*/ 1052 h 1207"/>
                    <a:gd name="T34" fmla="*/ 3 w 311"/>
                    <a:gd name="T35" fmla="*/ 1083 h 1207"/>
                    <a:gd name="T36" fmla="*/ 12 w 311"/>
                    <a:gd name="T37" fmla="*/ 1112 h 1207"/>
                    <a:gd name="T38" fmla="*/ 26 w 311"/>
                    <a:gd name="T39" fmla="*/ 1138 h 1207"/>
                    <a:gd name="T40" fmla="*/ 45 w 311"/>
                    <a:gd name="T41" fmla="*/ 1161 h 1207"/>
                    <a:gd name="T42" fmla="*/ 68 w 311"/>
                    <a:gd name="T43" fmla="*/ 1181 h 1207"/>
                    <a:gd name="T44" fmla="*/ 95 w 311"/>
                    <a:gd name="T45" fmla="*/ 1194 h 1207"/>
                    <a:gd name="T46" fmla="*/ 124 w 311"/>
                    <a:gd name="T47" fmla="*/ 1204 h 1207"/>
                    <a:gd name="T48" fmla="*/ 155 w 311"/>
                    <a:gd name="T49" fmla="*/ 1207 h 1207"/>
                    <a:gd name="T50" fmla="*/ 186 w 311"/>
                    <a:gd name="T51" fmla="*/ 1204 h 1207"/>
                    <a:gd name="T52" fmla="*/ 215 w 311"/>
                    <a:gd name="T53" fmla="*/ 1194 h 1207"/>
                    <a:gd name="T54" fmla="*/ 241 w 311"/>
                    <a:gd name="T55" fmla="*/ 1181 h 1207"/>
                    <a:gd name="T56" fmla="*/ 264 w 311"/>
                    <a:gd name="T57" fmla="*/ 1161 h 1207"/>
                    <a:gd name="T58" fmla="*/ 284 w 311"/>
                    <a:gd name="T59" fmla="*/ 1138 h 1207"/>
                    <a:gd name="T60" fmla="*/ 298 w 311"/>
                    <a:gd name="T61" fmla="*/ 1112 h 1207"/>
                    <a:gd name="T62" fmla="*/ 307 w 311"/>
                    <a:gd name="T63" fmla="*/ 1083 h 1207"/>
                    <a:gd name="T64" fmla="*/ 311 w 311"/>
                    <a:gd name="T65" fmla="*/ 1052 h 1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1" h="1207">
                      <a:moveTo>
                        <a:pt x="311" y="156"/>
                      </a:moveTo>
                      <a:lnTo>
                        <a:pt x="310" y="140"/>
                      </a:lnTo>
                      <a:lnTo>
                        <a:pt x="307" y="124"/>
                      </a:lnTo>
                      <a:lnTo>
                        <a:pt x="303" y="109"/>
                      </a:lnTo>
                      <a:lnTo>
                        <a:pt x="298" y="95"/>
                      </a:lnTo>
                      <a:lnTo>
                        <a:pt x="291" y="81"/>
                      </a:lnTo>
                      <a:lnTo>
                        <a:pt x="284" y="68"/>
                      </a:lnTo>
                      <a:lnTo>
                        <a:pt x="275" y="55"/>
                      </a:lnTo>
                      <a:lnTo>
                        <a:pt x="264" y="45"/>
                      </a:lnTo>
                      <a:lnTo>
                        <a:pt x="254" y="34"/>
                      </a:lnTo>
                      <a:lnTo>
                        <a:pt x="241" y="25"/>
                      </a:lnTo>
                      <a:lnTo>
                        <a:pt x="228" y="18"/>
                      </a:lnTo>
                      <a:lnTo>
                        <a:pt x="215" y="11"/>
                      </a:lnTo>
                      <a:lnTo>
                        <a:pt x="200" y="7"/>
                      </a:lnTo>
                      <a:lnTo>
                        <a:pt x="186" y="2"/>
                      </a:lnTo>
                      <a:lnTo>
                        <a:pt x="170" y="0"/>
                      </a:lnTo>
                      <a:lnTo>
                        <a:pt x="155" y="0"/>
                      </a:lnTo>
                      <a:lnTo>
                        <a:pt x="139" y="0"/>
                      </a:lnTo>
                      <a:lnTo>
                        <a:pt x="124" y="2"/>
                      </a:lnTo>
                      <a:lnTo>
                        <a:pt x="109" y="7"/>
                      </a:lnTo>
                      <a:lnTo>
                        <a:pt x="95" y="11"/>
                      </a:lnTo>
                      <a:lnTo>
                        <a:pt x="81" y="18"/>
                      </a:lnTo>
                      <a:lnTo>
                        <a:pt x="68" y="25"/>
                      </a:lnTo>
                      <a:lnTo>
                        <a:pt x="56" y="34"/>
                      </a:lnTo>
                      <a:lnTo>
                        <a:pt x="45" y="45"/>
                      </a:lnTo>
                      <a:lnTo>
                        <a:pt x="35" y="55"/>
                      </a:lnTo>
                      <a:lnTo>
                        <a:pt x="26" y="68"/>
                      </a:lnTo>
                      <a:lnTo>
                        <a:pt x="18" y="81"/>
                      </a:lnTo>
                      <a:lnTo>
                        <a:pt x="12" y="95"/>
                      </a:lnTo>
                      <a:lnTo>
                        <a:pt x="6" y="109"/>
                      </a:lnTo>
                      <a:lnTo>
                        <a:pt x="3" y="124"/>
                      </a:lnTo>
                      <a:lnTo>
                        <a:pt x="0" y="140"/>
                      </a:lnTo>
                      <a:lnTo>
                        <a:pt x="0" y="156"/>
                      </a:lnTo>
                      <a:lnTo>
                        <a:pt x="0" y="1052"/>
                      </a:lnTo>
                      <a:lnTo>
                        <a:pt x="0" y="1067"/>
                      </a:lnTo>
                      <a:lnTo>
                        <a:pt x="3" y="1083"/>
                      </a:lnTo>
                      <a:lnTo>
                        <a:pt x="6" y="1097"/>
                      </a:lnTo>
                      <a:lnTo>
                        <a:pt x="12" y="1112"/>
                      </a:lnTo>
                      <a:lnTo>
                        <a:pt x="18" y="1125"/>
                      </a:lnTo>
                      <a:lnTo>
                        <a:pt x="26" y="1138"/>
                      </a:lnTo>
                      <a:lnTo>
                        <a:pt x="35" y="1150"/>
                      </a:lnTo>
                      <a:lnTo>
                        <a:pt x="45" y="1161"/>
                      </a:lnTo>
                      <a:lnTo>
                        <a:pt x="56" y="1171"/>
                      </a:lnTo>
                      <a:lnTo>
                        <a:pt x="68" y="1181"/>
                      </a:lnTo>
                      <a:lnTo>
                        <a:pt x="81" y="1188"/>
                      </a:lnTo>
                      <a:lnTo>
                        <a:pt x="95" y="1194"/>
                      </a:lnTo>
                      <a:lnTo>
                        <a:pt x="109" y="1199"/>
                      </a:lnTo>
                      <a:lnTo>
                        <a:pt x="124" y="1204"/>
                      </a:lnTo>
                      <a:lnTo>
                        <a:pt x="139" y="1206"/>
                      </a:lnTo>
                      <a:lnTo>
                        <a:pt x="155" y="1207"/>
                      </a:lnTo>
                      <a:lnTo>
                        <a:pt x="170" y="1206"/>
                      </a:lnTo>
                      <a:lnTo>
                        <a:pt x="186" y="1204"/>
                      </a:lnTo>
                      <a:lnTo>
                        <a:pt x="200" y="1199"/>
                      </a:lnTo>
                      <a:lnTo>
                        <a:pt x="215" y="1194"/>
                      </a:lnTo>
                      <a:lnTo>
                        <a:pt x="228" y="1188"/>
                      </a:lnTo>
                      <a:lnTo>
                        <a:pt x="241" y="1181"/>
                      </a:lnTo>
                      <a:lnTo>
                        <a:pt x="254" y="1171"/>
                      </a:lnTo>
                      <a:lnTo>
                        <a:pt x="264" y="1161"/>
                      </a:lnTo>
                      <a:lnTo>
                        <a:pt x="275" y="1150"/>
                      </a:lnTo>
                      <a:lnTo>
                        <a:pt x="284" y="1138"/>
                      </a:lnTo>
                      <a:lnTo>
                        <a:pt x="291" y="1125"/>
                      </a:lnTo>
                      <a:lnTo>
                        <a:pt x="298" y="1112"/>
                      </a:lnTo>
                      <a:lnTo>
                        <a:pt x="303" y="1097"/>
                      </a:lnTo>
                      <a:lnTo>
                        <a:pt x="307" y="1083"/>
                      </a:lnTo>
                      <a:lnTo>
                        <a:pt x="310" y="1067"/>
                      </a:lnTo>
                      <a:lnTo>
                        <a:pt x="311" y="1052"/>
                      </a:lnTo>
                      <a:lnTo>
                        <a:pt x="311" y="156"/>
                      </a:lnTo>
                      <a:close/>
                    </a:path>
                  </a:pathLst>
                </a:custGeom>
                <a:solidFill>
                  <a:srgbClr val="D4397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04" name="Freeform 84">
                  <a:extLst>
                    <a:ext uri="{FF2B5EF4-FFF2-40B4-BE49-F238E27FC236}">
                      <a16:creationId xmlns:a16="http://schemas.microsoft.com/office/drawing/2014/main" id="{5AB8F6F2-38C8-41B0-982A-810E83FD5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8" y="1601"/>
                  <a:ext cx="78" cy="127"/>
                </a:xfrm>
                <a:custGeom>
                  <a:avLst/>
                  <a:gdLst>
                    <a:gd name="T0" fmla="*/ 0 w 311"/>
                    <a:gd name="T1" fmla="*/ 492 h 509"/>
                    <a:gd name="T2" fmla="*/ 7 w 311"/>
                    <a:gd name="T3" fmla="*/ 462 h 509"/>
                    <a:gd name="T4" fmla="*/ 18 w 311"/>
                    <a:gd name="T5" fmla="*/ 433 h 509"/>
                    <a:gd name="T6" fmla="*/ 35 w 311"/>
                    <a:gd name="T7" fmla="*/ 409 h 509"/>
                    <a:gd name="T8" fmla="*/ 56 w 311"/>
                    <a:gd name="T9" fmla="*/ 388 h 509"/>
                    <a:gd name="T10" fmla="*/ 81 w 311"/>
                    <a:gd name="T11" fmla="*/ 370 h 509"/>
                    <a:gd name="T12" fmla="*/ 109 w 311"/>
                    <a:gd name="T13" fmla="*/ 359 h 509"/>
                    <a:gd name="T14" fmla="*/ 139 w 311"/>
                    <a:gd name="T15" fmla="*/ 352 h 509"/>
                    <a:gd name="T16" fmla="*/ 171 w 311"/>
                    <a:gd name="T17" fmla="*/ 352 h 509"/>
                    <a:gd name="T18" fmla="*/ 201 w 311"/>
                    <a:gd name="T19" fmla="*/ 359 h 509"/>
                    <a:gd name="T20" fmla="*/ 229 w 311"/>
                    <a:gd name="T21" fmla="*/ 370 h 509"/>
                    <a:gd name="T22" fmla="*/ 254 w 311"/>
                    <a:gd name="T23" fmla="*/ 388 h 509"/>
                    <a:gd name="T24" fmla="*/ 275 w 311"/>
                    <a:gd name="T25" fmla="*/ 409 h 509"/>
                    <a:gd name="T26" fmla="*/ 292 w 311"/>
                    <a:gd name="T27" fmla="*/ 434 h 509"/>
                    <a:gd name="T28" fmla="*/ 303 w 311"/>
                    <a:gd name="T29" fmla="*/ 462 h 509"/>
                    <a:gd name="T30" fmla="*/ 310 w 311"/>
                    <a:gd name="T31" fmla="*/ 493 h 509"/>
                    <a:gd name="T32" fmla="*/ 311 w 311"/>
                    <a:gd name="T33" fmla="*/ 127 h 509"/>
                    <a:gd name="T34" fmla="*/ 310 w 311"/>
                    <a:gd name="T35" fmla="*/ 138 h 509"/>
                    <a:gd name="T36" fmla="*/ 303 w 311"/>
                    <a:gd name="T37" fmla="*/ 108 h 509"/>
                    <a:gd name="T38" fmla="*/ 292 w 311"/>
                    <a:gd name="T39" fmla="*/ 80 h 509"/>
                    <a:gd name="T40" fmla="*/ 275 w 311"/>
                    <a:gd name="T41" fmla="*/ 56 h 509"/>
                    <a:gd name="T42" fmla="*/ 254 w 311"/>
                    <a:gd name="T43" fmla="*/ 35 h 509"/>
                    <a:gd name="T44" fmla="*/ 229 w 311"/>
                    <a:gd name="T45" fmla="*/ 18 h 509"/>
                    <a:gd name="T46" fmla="*/ 201 w 311"/>
                    <a:gd name="T47" fmla="*/ 6 h 509"/>
                    <a:gd name="T48" fmla="*/ 171 w 311"/>
                    <a:gd name="T49" fmla="*/ 0 h 509"/>
                    <a:gd name="T50" fmla="*/ 139 w 311"/>
                    <a:gd name="T51" fmla="*/ 0 h 509"/>
                    <a:gd name="T52" fmla="*/ 109 w 311"/>
                    <a:gd name="T53" fmla="*/ 6 h 509"/>
                    <a:gd name="T54" fmla="*/ 81 w 311"/>
                    <a:gd name="T55" fmla="*/ 18 h 509"/>
                    <a:gd name="T56" fmla="*/ 56 w 311"/>
                    <a:gd name="T57" fmla="*/ 35 h 509"/>
                    <a:gd name="T58" fmla="*/ 35 w 311"/>
                    <a:gd name="T59" fmla="*/ 56 h 509"/>
                    <a:gd name="T60" fmla="*/ 18 w 311"/>
                    <a:gd name="T61" fmla="*/ 80 h 509"/>
                    <a:gd name="T62" fmla="*/ 7 w 311"/>
                    <a:gd name="T63" fmla="*/ 108 h 509"/>
                    <a:gd name="T64" fmla="*/ 0 w 311"/>
                    <a:gd name="T65" fmla="*/ 138 h 509"/>
                    <a:gd name="T66" fmla="*/ 0 w 311"/>
                    <a:gd name="T67" fmla="*/ 127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11" h="509">
                      <a:moveTo>
                        <a:pt x="0" y="508"/>
                      </a:moveTo>
                      <a:lnTo>
                        <a:pt x="0" y="492"/>
                      </a:lnTo>
                      <a:lnTo>
                        <a:pt x="2" y="476"/>
                      </a:lnTo>
                      <a:lnTo>
                        <a:pt x="7" y="462"/>
                      </a:lnTo>
                      <a:lnTo>
                        <a:pt x="11" y="447"/>
                      </a:lnTo>
                      <a:lnTo>
                        <a:pt x="18" y="433"/>
                      </a:lnTo>
                      <a:lnTo>
                        <a:pt x="25" y="420"/>
                      </a:lnTo>
                      <a:lnTo>
                        <a:pt x="35" y="409"/>
                      </a:lnTo>
                      <a:lnTo>
                        <a:pt x="45" y="397"/>
                      </a:lnTo>
                      <a:lnTo>
                        <a:pt x="56" y="388"/>
                      </a:lnTo>
                      <a:lnTo>
                        <a:pt x="68" y="378"/>
                      </a:lnTo>
                      <a:lnTo>
                        <a:pt x="81" y="370"/>
                      </a:lnTo>
                      <a:lnTo>
                        <a:pt x="94" y="363"/>
                      </a:lnTo>
                      <a:lnTo>
                        <a:pt x="109" y="359"/>
                      </a:lnTo>
                      <a:lnTo>
                        <a:pt x="123" y="354"/>
                      </a:lnTo>
                      <a:lnTo>
                        <a:pt x="139" y="352"/>
                      </a:lnTo>
                      <a:lnTo>
                        <a:pt x="156" y="352"/>
                      </a:lnTo>
                      <a:lnTo>
                        <a:pt x="171" y="352"/>
                      </a:lnTo>
                      <a:lnTo>
                        <a:pt x="187" y="354"/>
                      </a:lnTo>
                      <a:lnTo>
                        <a:pt x="201" y="359"/>
                      </a:lnTo>
                      <a:lnTo>
                        <a:pt x="216" y="363"/>
                      </a:lnTo>
                      <a:lnTo>
                        <a:pt x="229" y="370"/>
                      </a:lnTo>
                      <a:lnTo>
                        <a:pt x="242" y="378"/>
                      </a:lnTo>
                      <a:lnTo>
                        <a:pt x="254" y="388"/>
                      </a:lnTo>
                      <a:lnTo>
                        <a:pt x="265" y="398"/>
                      </a:lnTo>
                      <a:lnTo>
                        <a:pt x="275" y="409"/>
                      </a:lnTo>
                      <a:lnTo>
                        <a:pt x="285" y="421"/>
                      </a:lnTo>
                      <a:lnTo>
                        <a:pt x="292" y="434"/>
                      </a:lnTo>
                      <a:lnTo>
                        <a:pt x="299" y="448"/>
                      </a:lnTo>
                      <a:lnTo>
                        <a:pt x="303" y="462"/>
                      </a:lnTo>
                      <a:lnTo>
                        <a:pt x="308" y="477"/>
                      </a:lnTo>
                      <a:lnTo>
                        <a:pt x="310" y="493"/>
                      </a:lnTo>
                      <a:lnTo>
                        <a:pt x="311" y="509"/>
                      </a:lnTo>
                      <a:lnTo>
                        <a:pt x="311" y="127"/>
                      </a:lnTo>
                      <a:lnTo>
                        <a:pt x="311" y="155"/>
                      </a:lnTo>
                      <a:lnTo>
                        <a:pt x="310" y="138"/>
                      </a:lnTo>
                      <a:lnTo>
                        <a:pt x="308" y="123"/>
                      </a:lnTo>
                      <a:lnTo>
                        <a:pt x="303" y="108"/>
                      </a:lnTo>
                      <a:lnTo>
                        <a:pt x="299" y="94"/>
                      </a:lnTo>
                      <a:lnTo>
                        <a:pt x="292" y="80"/>
                      </a:lnTo>
                      <a:lnTo>
                        <a:pt x="285" y="68"/>
                      </a:lnTo>
                      <a:lnTo>
                        <a:pt x="275" y="56"/>
                      </a:lnTo>
                      <a:lnTo>
                        <a:pt x="265" y="44"/>
                      </a:lnTo>
                      <a:lnTo>
                        <a:pt x="254" y="35"/>
                      </a:lnTo>
                      <a:lnTo>
                        <a:pt x="242" y="26"/>
                      </a:lnTo>
                      <a:lnTo>
                        <a:pt x="229" y="18"/>
                      </a:lnTo>
                      <a:lnTo>
                        <a:pt x="216" y="12"/>
                      </a:lnTo>
                      <a:lnTo>
                        <a:pt x="201" y="6"/>
                      </a:lnTo>
                      <a:lnTo>
                        <a:pt x="187" y="3"/>
                      </a:lnTo>
                      <a:lnTo>
                        <a:pt x="171" y="0"/>
                      </a:lnTo>
                      <a:lnTo>
                        <a:pt x="156" y="0"/>
                      </a:lnTo>
                      <a:lnTo>
                        <a:pt x="139" y="0"/>
                      </a:lnTo>
                      <a:lnTo>
                        <a:pt x="123" y="3"/>
                      </a:lnTo>
                      <a:lnTo>
                        <a:pt x="109" y="6"/>
                      </a:lnTo>
                      <a:lnTo>
                        <a:pt x="94" y="12"/>
                      </a:lnTo>
                      <a:lnTo>
                        <a:pt x="81" y="18"/>
                      </a:lnTo>
                      <a:lnTo>
                        <a:pt x="68" y="26"/>
                      </a:lnTo>
                      <a:lnTo>
                        <a:pt x="56" y="35"/>
                      </a:lnTo>
                      <a:lnTo>
                        <a:pt x="45" y="44"/>
                      </a:lnTo>
                      <a:lnTo>
                        <a:pt x="35" y="56"/>
                      </a:lnTo>
                      <a:lnTo>
                        <a:pt x="25" y="68"/>
                      </a:lnTo>
                      <a:lnTo>
                        <a:pt x="18" y="80"/>
                      </a:lnTo>
                      <a:lnTo>
                        <a:pt x="11" y="94"/>
                      </a:lnTo>
                      <a:lnTo>
                        <a:pt x="7" y="108"/>
                      </a:lnTo>
                      <a:lnTo>
                        <a:pt x="2" y="123"/>
                      </a:lnTo>
                      <a:lnTo>
                        <a:pt x="0" y="138"/>
                      </a:lnTo>
                      <a:lnTo>
                        <a:pt x="0" y="155"/>
                      </a:lnTo>
                      <a:lnTo>
                        <a:pt x="0" y="127"/>
                      </a:lnTo>
                      <a:lnTo>
                        <a:pt x="0" y="508"/>
                      </a:lnTo>
                      <a:close/>
                    </a:path>
                  </a:pathLst>
                </a:custGeom>
                <a:solidFill>
                  <a:srgbClr val="AA449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05" name="Freeform 85">
                  <a:extLst>
                    <a:ext uri="{FF2B5EF4-FFF2-40B4-BE49-F238E27FC236}">
                      <a16:creationId xmlns:a16="http://schemas.microsoft.com/office/drawing/2014/main" id="{47F647D8-706C-4116-8BF9-A5E201B998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824"/>
                  <a:ext cx="97" cy="269"/>
                </a:xfrm>
                <a:custGeom>
                  <a:avLst/>
                  <a:gdLst>
                    <a:gd name="T0" fmla="*/ 383 w 384"/>
                    <a:gd name="T1" fmla="*/ 171 h 1077"/>
                    <a:gd name="T2" fmla="*/ 375 w 384"/>
                    <a:gd name="T3" fmla="*/ 134 h 1077"/>
                    <a:gd name="T4" fmla="*/ 361 w 384"/>
                    <a:gd name="T5" fmla="*/ 99 h 1077"/>
                    <a:gd name="T6" fmla="*/ 340 w 384"/>
                    <a:gd name="T7" fmla="*/ 69 h 1077"/>
                    <a:gd name="T8" fmla="*/ 314 w 384"/>
                    <a:gd name="T9" fmla="*/ 43 h 1077"/>
                    <a:gd name="T10" fmla="*/ 283 w 384"/>
                    <a:gd name="T11" fmla="*/ 22 h 1077"/>
                    <a:gd name="T12" fmla="*/ 248 w 384"/>
                    <a:gd name="T13" fmla="*/ 8 h 1077"/>
                    <a:gd name="T14" fmla="*/ 211 w 384"/>
                    <a:gd name="T15" fmla="*/ 0 h 1077"/>
                    <a:gd name="T16" fmla="*/ 172 w 384"/>
                    <a:gd name="T17" fmla="*/ 0 h 1077"/>
                    <a:gd name="T18" fmla="*/ 133 w 384"/>
                    <a:gd name="T19" fmla="*/ 8 h 1077"/>
                    <a:gd name="T20" fmla="*/ 100 w 384"/>
                    <a:gd name="T21" fmla="*/ 22 h 1077"/>
                    <a:gd name="T22" fmla="*/ 69 w 384"/>
                    <a:gd name="T23" fmla="*/ 43 h 1077"/>
                    <a:gd name="T24" fmla="*/ 43 w 384"/>
                    <a:gd name="T25" fmla="*/ 69 h 1077"/>
                    <a:gd name="T26" fmla="*/ 22 w 384"/>
                    <a:gd name="T27" fmla="*/ 99 h 1077"/>
                    <a:gd name="T28" fmla="*/ 8 w 384"/>
                    <a:gd name="T29" fmla="*/ 134 h 1077"/>
                    <a:gd name="T30" fmla="*/ 0 w 384"/>
                    <a:gd name="T31" fmla="*/ 171 h 1077"/>
                    <a:gd name="T32" fmla="*/ 0 w 384"/>
                    <a:gd name="T33" fmla="*/ 885 h 1077"/>
                    <a:gd name="T34" fmla="*/ 3 w 384"/>
                    <a:gd name="T35" fmla="*/ 924 h 1077"/>
                    <a:gd name="T36" fmla="*/ 14 w 384"/>
                    <a:gd name="T37" fmla="*/ 960 h 1077"/>
                    <a:gd name="T38" fmla="*/ 32 w 384"/>
                    <a:gd name="T39" fmla="*/ 992 h 1077"/>
                    <a:gd name="T40" fmla="*/ 55 w 384"/>
                    <a:gd name="T41" fmla="*/ 1020 h 1077"/>
                    <a:gd name="T42" fmla="*/ 83 w 384"/>
                    <a:gd name="T43" fmla="*/ 1043 h 1077"/>
                    <a:gd name="T44" fmla="*/ 116 w 384"/>
                    <a:gd name="T45" fmla="*/ 1062 h 1077"/>
                    <a:gd name="T46" fmla="*/ 152 w 384"/>
                    <a:gd name="T47" fmla="*/ 1072 h 1077"/>
                    <a:gd name="T48" fmla="*/ 191 w 384"/>
                    <a:gd name="T49" fmla="*/ 1077 h 1077"/>
                    <a:gd name="T50" fmla="*/ 230 w 384"/>
                    <a:gd name="T51" fmla="*/ 1072 h 1077"/>
                    <a:gd name="T52" fmla="*/ 266 w 384"/>
                    <a:gd name="T53" fmla="*/ 1062 h 1077"/>
                    <a:gd name="T54" fmla="*/ 298 w 384"/>
                    <a:gd name="T55" fmla="*/ 1043 h 1077"/>
                    <a:gd name="T56" fmla="*/ 327 w 384"/>
                    <a:gd name="T57" fmla="*/ 1020 h 1077"/>
                    <a:gd name="T58" fmla="*/ 351 w 384"/>
                    <a:gd name="T59" fmla="*/ 992 h 1077"/>
                    <a:gd name="T60" fmla="*/ 369 w 384"/>
                    <a:gd name="T61" fmla="*/ 960 h 1077"/>
                    <a:gd name="T62" fmla="*/ 380 w 384"/>
                    <a:gd name="T63" fmla="*/ 924 h 1077"/>
                    <a:gd name="T64" fmla="*/ 384 w 384"/>
                    <a:gd name="T65" fmla="*/ 885 h 10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4" h="1077">
                      <a:moveTo>
                        <a:pt x="384" y="192"/>
                      </a:moveTo>
                      <a:lnTo>
                        <a:pt x="383" y="171"/>
                      </a:lnTo>
                      <a:lnTo>
                        <a:pt x="380" y="152"/>
                      </a:lnTo>
                      <a:lnTo>
                        <a:pt x="375" y="134"/>
                      </a:lnTo>
                      <a:lnTo>
                        <a:pt x="369" y="116"/>
                      </a:lnTo>
                      <a:lnTo>
                        <a:pt x="361" y="99"/>
                      </a:lnTo>
                      <a:lnTo>
                        <a:pt x="351" y="84"/>
                      </a:lnTo>
                      <a:lnTo>
                        <a:pt x="340" y="69"/>
                      </a:lnTo>
                      <a:lnTo>
                        <a:pt x="327" y="56"/>
                      </a:lnTo>
                      <a:lnTo>
                        <a:pt x="314" y="43"/>
                      </a:lnTo>
                      <a:lnTo>
                        <a:pt x="298" y="32"/>
                      </a:lnTo>
                      <a:lnTo>
                        <a:pt x="283" y="22"/>
                      </a:lnTo>
                      <a:lnTo>
                        <a:pt x="266" y="14"/>
                      </a:lnTo>
                      <a:lnTo>
                        <a:pt x="248" y="8"/>
                      </a:lnTo>
                      <a:lnTo>
                        <a:pt x="230" y="4"/>
                      </a:lnTo>
                      <a:lnTo>
                        <a:pt x="211" y="0"/>
                      </a:lnTo>
                      <a:lnTo>
                        <a:pt x="191" y="0"/>
                      </a:lnTo>
                      <a:lnTo>
                        <a:pt x="172" y="0"/>
                      </a:lnTo>
                      <a:lnTo>
                        <a:pt x="152" y="4"/>
                      </a:lnTo>
                      <a:lnTo>
                        <a:pt x="133" y="8"/>
                      </a:lnTo>
                      <a:lnTo>
                        <a:pt x="116" y="14"/>
                      </a:lnTo>
                      <a:lnTo>
                        <a:pt x="100" y="22"/>
                      </a:lnTo>
                      <a:lnTo>
                        <a:pt x="83" y="32"/>
                      </a:lnTo>
                      <a:lnTo>
                        <a:pt x="69" y="43"/>
                      </a:lnTo>
                      <a:lnTo>
                        <a:pt x="55" y="56"/>
                      </a:lnTo>
                      <a:lnTo>
                        <a:pt x="43" y="69"/>
                      </a:lnTo>
                      <a:lnTo>
                        <a:pt x="32" y="84"/>
                      </a:lnTo>
                      <a:lnTo>
                        <a:pt x="22" y="99"/>
                      </a:lnTo>
                      <a:lnTo>
                        <a:pt x="14" y="116"/>
                      </a:lnTo>
                      <a:lnTo>
                        <a:pt x="8" y="134"/>
                      </a:lnTo>
                      <a:lnTo>
                        <a:pt x="3" y="152"/>
                      </a:lnTo>
                      <a:lnTo>
                        <a:pt x="0" y="171"/>
                      </a:lnTo>
                      <a:lnTo>
                        <a:pt x="0" y="192"/>
                      </a:lnTo>
                      <a:lnTo>
                        <a:pt x="0" y="885"/>
                      </a:lnTo>
                      <a:lnTo>
                        <a:pt x="0" y="904"/>
                      </a:lnTo>
                      <a:lnTo>
                        <a:pt x="3" y="924"/>
                      </a:lnTo>
                      <a:lnTo>
                        <a:pt x="8" y="942"/>
                      </a:lnTo>
                      <a:lnTo>
                        <a:pt x="14" y="960"/>
                      </a:lnTo>
                      <a:lnTo>
                        <a:pt x="22" y="976"/>
                      </a:lnTo>
                      <a:lnTo>
                        <a:pt x="32" y="992"/>
                      </a:lnTo>
                      <a:lnTo>
                        <a:pt x="43" y="1006"/>
                      </a:lnTo>
                      <a:lnTo>
                        <a:pt x="55" y="1020"/>
                      </a:lnTo>
                      <a:lnTo>
                        <a:pt x="69" y="1033"/>
                      </a:lnTo>
                      <a:lnTo>
                        <a:pt x="83" y="1043"/>
                      </a:lnTo>
                      <a:lnTo>
                        <a:pt x="100" y="1054"/>
                      </a:lnTo>
                      <a:lnTo>
                        <a:pt x="116" y="1062"/>
                      </a:lnTo>
                      <a:lnTo>
                        <a:pt x="133" y="1067"/>
                      </a:lnTo>
                      <a:lnTo>
                        <a:pt x="152" y="1072"/>
                      </a:lnTo>
                      <a:lnTo>
                        <a:pt x="172" y="1076"/>
                      </a:lnTo>
                      <a:lnTo>
                        <a:pt x="191" y="1077"/>
                      </a:lnTo>
                      <a:lnTo>
                        <a:pt x="211" y="1076"/>
                      </a:lnTo>
                      <a:lnTo>
                        <a:pt x="230" y="1072"/>
                      </a:lnTo>
                      <a:lnTo>
                        <a:pt x="248" y="1067"/>
                      </a:lnTo>
                      <a:lnTo>
                        <a:pt x="266" y="1062"/>
                      </a:lnTo>
                      <a:lnTo>
                        <a:pt x="283" y="1054"/>
                      </a:lnTo>
                      <a:lnTo>
                        <a:pt x="298" y="1043"/>
                      </a:lnTo>
                      <a:lnTo>
                        <a:pt x="314" y="1033"/>
                      </a:lnTo>
                      <a:lnTo>
                        <a:pt x="327" y="1020"/>
                      </a:lnTo>
                      <a:lnTo>
                        <a:pt x="340" y="1006"/>
                      </a:lnTo>
                      <a:lnTo>
                        <a:pt x="351" y="992"/>
                      </a:lnTo>
                      <a:lnTo>
                        <a:pt x="361" y="976"/>
                      </a:lnTo>
                      <a:lnTo>
                        <a:pt x="369" y="960"/>
                      </a:lnTo>
                      <a:lnTo>
                        <a:pt x="375" y="942"/>
                      </a:lnTo>
                      <a:lnTo>
                        <a:pt x="380" y="924"/>
                      </a:lnTo>
                      <a:lnTo>
                        <a:pt x="383" y="904"/>
                      </a:lnTo>
                      <a:lnTo>
                        <a:pt x="384" y="885"/>
                      </a:lnTo>
                      <a:lnTo>
                        <a:pt x="384" y="192"/>
                      </a:lnTo>
                      <a:close/>
                    </a:path>
                  </a:pathLst>
                </a:custGeom>
                <a:solidFill>
                  <a:srgbClr val="AA449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06" name="Freeform 86">
                  <a:extLst>
                    <a:ext uri="{FF2B5EF4-FFF2-40B4-BE49-F238E27FC236}">
                      <a16:creationId xmlns:a16="http://schemas.microsoft.com/office/drawing/2014/main" id="{B9C3F644-C94F-48D0-A4E8-4233C5DAC9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5" y="1584"/>
                  <a:ext cx="96" cy="735"/>
                </a:xfrm>
                <a:custGeom>
                  <a:avLst/>
                  <a:gdLst>
                    <a:gd name="T0" fmla="*/ 383 w 385"/>
                    <a:gd name="T1" fmla="*/ 172 h 2938"/>
                    <a:gd name="T2" fmla="*/ 375 w 385"/>
                    <a:gd name="T3" fmla="*/ 134 h 2938"/>
                    <a:gd name="T4" fmla="*/ 360 w 385"/>
                    <a:gd name="T5" fmla="*/ 100 h 2938"/>
                    <a:gd name="T6" fmla="*/ 339 w 385"/>
                    <a:gd name="T7" fmla="*/ 70 h 2938"/>
                    <a:gd name="T8" fmla="*/ 314 w 385"/>
                    <a:gd name="T9" fmla="*/ 43 h 2938"/>
                    <a:gd name="T10" fmla="*/ 282 w 385"/>
                    <a:gd name="T11" fmla="*/ 22 h 2938"/>
                    <a:gd name="T12" fmla="*/ 249 w 385"/>
                    <a:gd name="T13" fmla="*/ 8 h 2938"/>
                    <a:gd name="T14" fmla="*/ 210 w 385"/>
                    <a:gd name="T15" fmla="*/ 0 h 2938"/>
                    <a:gd name="T16" fmla="*/ 172 w 385"/>
                    <a:gd name="T17" fmla="*/ 0 h 2938"/>
                    <a:gd name="T18" fmla="*/ 134 w 385"/>
                    <a:gd name="T19" fmla="*/ 8 h 2938"/>
                    <a:gd name="T20" fmla="*/ 100 w 385"/>
                    <a:gd name="T21" fmla="*/ 22 h 2938"/>
                    <a:gd name="T22" fmla="*/ 70 w 385"/>
                    <a:gd name="T23" fmla="*/ 43 h 2938"/>
                    <a:gd name="T24" fmla="*/ 43 w 385"/>
                    <a:gd name="T25" fmla="*/ 70 h 2938"/>
                    <a:gd name="T26" fmla="*/ 22 w 385"/>
                    <a:gd name="T27" fmla="*/ 100 h 2938"/>
                    <a:gd name="T28" fmla="*/ 8 w 385"/>
                    <a:gd name="T29" fmla="*/ 134 h 2938"/>
                    <a:gd name="T30" fmla="*/ 0 w 385"/>
                    <a:gd name="T31" fmla="*/ 172 h 2938"/>
                    <a:gd name="T32" fmla="*/ 0 w 385"/>
                    <a:gd name="T33" fmla="*/ 2747 h 2938"/>
                    <a:gd name="T34" fmla="*/ 3 w 385"/>
                    <a:gd name="T35" fmla="*/ 2785 h 2938"/>
                    <a:gd name="T36" fmla="*/ 14 w 385"/>
                    <a:gd name="T37" fmla="*/ 2821 h 2938"/>
                    <a:gd name="T38" fmla="*/ 32 w 385"/>
                    <a:gd name="T39" fmla="*/ 2854 h 2938"/>
                    <a:gd name="T40" fmla="*/ 56 w 385"/>
                    <a:gd name="T41" fmla="*/ 2882 h 2938"/>
                    <a:gd name="T42" fmla="*/ 84 w 385"/>
                    <a:gd name="T43" fmla="*/ 2905 h 2938"/>
                    <a:gd name="T44" fmla="*/ 116 w 385"/>
                    <a:gd name="T45" fmla="*/ 2923 h 2938"/>
                    <a:gd name="T46" fmla="*/ 152 w 385"/>
                    <a:gd name="T47" fmla="*/ 2934 h 2938"/>
                    <a:gd name="T48" fmla="*/ 192 w 385"/>
                    <a:gd name="T49" fmla="*/ 2938 h 2938"/>
                    <a:gd name="T50" fmla="*/ 230 w 385"/>
                    <a:gd name="T51" fmla="*/ 2934 h 2938"/>
                    <a:gd name="T52" fmla="*/ 266 w 385"/>
                    <a:gd name="T53" fmla="*/ 2923 h 2938"/>
                    <a:gd name="T54" fmla="*/ 299 w 385"/>
                    <a:gd name="T55" fmla="*/ 2905 h 2938"/>
                    <a:gd name="T56" fmla="*/ 328 w 385"/>
                    <a:gd name="T57" fmla="*/ 2882 h 2938"/>
                    <a:gd name="T58" fmla="*/ 351 w 385"/>
                    <a:gd name="T59" fmla="*/ 2854 h 2938"/>
                    <a:gd name="T60" fmla="*/ 368 w 385"/>
                    <a:gd name="T61" fmla="*/ 2821 h 2938"/>
                    <a:gd name="T62" fmla="*/ 380 w 385"/>
                    <a:gd name="T63" fmla="*/ 2785 h 2938"/>
                    <a:gd name="T64" fmla="*/ 385 w 385"/>
                    <a:gd name="T65" fmla="*/ 2747 h 2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5" h="2938">
                      <a:moveTo>
                        <a:pt x="385" y="192"/>
                      </a:moveTo>
                      <a:lnTo>
                        <a:pt x="383" y="172"/>
                      </a:lnTo>
                      <a:lnTo>
                        <a:pt x="380" y="152"/>
                      </a:lnTo>
                      <a:lnTo>
                        <a:pt x="375" y="134"/>
                      </a:lnTo>
                      <a:lnTo>
                        <a:pt x="368" y="116"/>
                      </a:lnTo>
                      <a:lnTo>
                        <a:pt x="360" y="100"/>
                      </a:lnTo>
                      <a:lnTo>
                        <a:pt x="351" y="84"/>
                      </a:lnTo>
                      <a:lnTo>
                        <a:pt x="339" y="70"/>
                      </a:lnTo>
                      <a:lnTo>
                        <a:pt x="328" y="56"/>
                      </a:lnTo>
                      <a:lnTo>
                        <a:pt x="314" y="43"/>
                      </a:lnTo>
                      <a:lnTo>
                        <a:pt x="299" y="33"/>
                      </a:lnTo>
                      <a:lnTo>
                        <a:pt x="282" y="22"/>
                      </a:lnTo>
                      <a:lnTo>
                        <a:pt x="266" y="14"/>
                      </a:lnTo>
                      <a:lnTo>
                        <a:pt x="249" y="8"/>
                      </a:lnTo>
                      <a:lnTo>
                        <a:pt x="230" y="4"/>
                      </a:lnTo>
                      <a:lnTo>
                        <a:pt x="210" y="0"/>
                      </a:lnTo>
                      <a:lnTo>
                        <a:pt x="192" y="0"/>
                      </a:lnTo>
                      <a:lnTo>
                        <a:pt x="172" y="0"/>
                      </a:lnTo>
                      <a:lnTo>
                        <a:pt x="152" y="4"/>
                      </a:lnTo>
                      <a:lnTo>
                        <a:pt x="134" y="8"/>
                      </a:lnTo>
                      <a:lnTo>
                        <a:pt x="116" y="14"/>
                      </a:lnTo>
                      <a:lnTo>
                        <a:pt x="100" y="22"/>
                      </a:lnTo>
                      <a:lnTo>
                        <a:pt x="84" y="33"/>
                      </a:lnTo>
                      <a:lnTo>
                        <a:pt x="70" y="43"/>
                      </a:lnTo>
                      <a:lnTo>
                        <a:pt x="56" y="56"/>
                      </a:lnTo>
                      <a:lnTo>
                        <a:pt x="43" y="70"/>
                      </a:lnTo>
                      <a:lnTo>
                        <a:pt x="32" y="84"/>
                      </a:lnTo>
                      <a:lnTo>
                        <a:pt x="22" y="100"/>
                      </a:lnTo>
                      <a:lnTo>
                        <a:pt x="14" y="116"/>
                      </a:lnTo>
                      <a:lnTo>
                        <a:pt x="8" y="134"/>
                      </a:lnTo>
                      <a:lnTo>
                        <a:pt x="3" y="152"/>
                      </a:lnTo>
                      <a:lnTo>
                        <a:pt x="0" y="172"/>
                      </a:lnTo>
                      <a:lnTo>
                        <a:pt x="0" y="192"/>
                      </a:lnTo>
                      <a:lnTo>
                        <a:pt x="0" y="2747"/>
                      </a:lnTo>
                      <a:lnTo>
                        <a:pt x="0" y="2766"/>
                      </a:lnTo>
                      <a:lnTo>
                        <a:pt x="3" y="2785"/>
                      </a:lnTo>
                      <a:lnTo>
                        <a:pt x="8" y="2804"/>
                      </a:lnTo>
                      <a:lnTo>
                        <a:pt x="14" y="2821"/>
                      </a:lnTo>
                      <a:lnTo>
                        <a:pt x="22" y="2837"/>
                      </a:lnTo>
                      <a:lnTo>
                        <a:pt x="32" y="2854"/>
                      </a:lnTo>
                      <a:lnTo>
                        <a:pt x="43" y="2868"/>
                      </a:lnTo>
                      <a:lnTo>
                        <a:pt x="56" y="2882"/>
                      </a:lnTo>
                      <a:lnTo>
                        <a:pt x="70" y="2894"/>
                      </a:lnTo>
                      <a:lnTo>
                        <a:pt x="84" y="2905"/>
                      </a:lnTo>
                      <a:lnTo>
                        <a:pt x="100" y="2915"/>
                      </a:lnTo>
                      <a:lnTo>
                        <a:pt x="116" y="2923"/>
                      </a:lnTo>
                      <a:lnTo>
                        <a:pt x="134" y="2929"/>
                      </a:lnTo>
                      <a:lnTo>
                        <a:pt x="152" y="2934"/>
                      </a:lnTo>
                      <a:lnTo>
                        <a:pt x="172" y="2937"/>
                      </a:lnTo>
                      <a:lnTo>
                        <a:pt x="192" y="2938"/>
                      </a:lnTo>
                      <a:lnTo>
                        <a:pt x="210" y="2937"/>
                      </a:lnTo>
                      <a:lnTo>
                        <a:pt x="230" y="2934"/>
                      </a:lnTo>
                      <a:lnTo>
                        <a:pt x="249" y="2929"/>
                      </a:lnTo>
                      <a:lnTo>
                        <a:pt x="266" y="2923"/>
                      </a:lnTo>
                      <a:lnTo>
                        <a:pt x="282" y="2915"/>
                      </a:lnTo>
                      <a:lnTo>
                        <a:pt x="299" y="2905"/>
                      </a:lnTo>
                      <a:lnTo>
                        <a:pt x="314" y="2894"/>
                      </a:lnTo>
                      <a:lnTo>
                        <a:pt x="328" y="2882"/>
                      </a:lnTo>
                      <a:lnTo>
                        <a:pt x="339" y="2868"/>
                      </a:lnTo>
                      <a:lnTo>
                        <a:pt x="351" y="2854"/>
                      </a:lnTo>
                      <a:lnTo>
                        <a:pt x="360" y="2837"/>
                      </a:lnTo>
                      <a:lnTo>
                        <a:pt x="368" y="2821"/>
                      </a:lnTo>
                      <a:lnTo>
                        <a:pt x="375" y="2804"/>
                      </a:lnTo>
                      <a:lnTo>
                        <a:pt x="380" y="2785"/>
                      </a:lnTo>
                      <a:lnTo>
                        <a:pt x="383" y="2766"/>
                      </a:lnTo>
                      <a:lnTo>
                        <a:pt x="385" y="2747"/>
                      </a:lnTo>
                      <a:lnTo>
                        <a:pt x="385" y="192"/>
                      </a:lnTo>
                      <a:close/>
                    </a:path>
                  </a:pathLst>
                </a:custGeom>
                <a:solidFill>
                  <a:srgbClr val="4F2990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07" name="Freeform 87">
                  <a:extLst>
                    <a:ext uri="{FF2B5EF4-FFF2-40B4-BE49-F238E27FC236}">
                      <a16:creationId xmlns:a16="http://schemas.microsoft.com/office/drawing/2014/main" id="{E3E87079-5F69-43ED-8B37-6065CF28A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7" y="1710"/>
                  <a:ext cx="95" cy="721"/>
                </a:xfrm>
                <a:custGeom>
                  <a:avLst/>
                  <a:gdLst>
                    <a:gd name="T0" fmla="*/ 383 w 384"/>
                    <a:gd name="T1" fmla="*/ 170 h 2883"/>
                    <a:gd name="T2" fmla="*/ 374 w 384"/>
                    <a:gd name="T3" fmla="*/ 133 h 2883"/>
                    <a:gd name="T4" fmla="*/ 360 w 384"/>
                    <a:gd name="T5" fmla="*/ 98 h 2883"/>
                    <a:gd name="T6" fmla="*/ 339 w 384"/>
                    <a:gd name="T7" fmla="*/ 68 h 2883"/>
                    <a:gd name="T8" fmla="*/ 313 w 384"/>
                    <a:gd name="T9" fmla="*/ 42 h 2883"/>
                    <a:gd name="T10" fmla="*/ 283 w 384"/>
                    <a:gd name="T11" fmla="*/ 22 h 2883"/>
                    <a:gd name="T12" fmla="*/ 249 w 384"/>
                    <a:gd name="T13" fmla="*/ 8 h 2883"/>
                    <a:gd name="T14" fmla="*/ 210 w 384"/>
                    <a:gd name="T15" fmla="*/ 0 h 2883"/>
                    <a:gd name="T16" fmla="*/ 172 w 384"/>
                    <a:gd name="T17" fmla="*/ 0 h 2883"/>
                    <a:gd name="T18" fmla="*/ 134 w 384"/>
                    <a:gd name="T19" fmla="*/ 8 h 2883"/>
                    <a:gd name="T20" fmla="*/ 100 w 384"/>
                    <a:gd name="T21" fmla="*/ 22 h 2883"/>
                    <a:gd name="T22" fmla="*/ 70 w 384"/>
                    <a:gd name="T23" fmla="*/ 42 h 2883"/>
                    <a:gd name="T24" fmla="*/ 43 w 384"/>
                    <a:gd name="T25" fmla="*/ 68 h 2883"/>
                    <a:gd name="T26" fmla="*/ 22 w 384"/>
                    <a:gd name="T27" fmla="*/ 98 h 2883"/>
                    <a:gd name="T28" fmla="*/ 8 w 384"/>
                    <a:gd name="T29" fmla="*/ 133 h 2883"/>
                    <a:gd name="T30" fmla="*/ 0 w 384"/>
                    <a:gd name="T31" fmla="*/ 170 h 2883"/>
                    <a:gd name="T32" fmla="*/ 0 w 384"/>
                    <a:gd name="T33" fmla="*/ 2692 h 2883"/>
                    <a:gd name="T34" fmla="*/ 3 w 384"/>
                    <a:gd name="T35" fmla="*/ 2730 h 2883"/>
                    <a:gd name="T36" fmla="*/ 14 w 384"/>
                    <a:gd name="T37" fmla="*/ 2766 h 2883"/>
                    <a:gd name="T38" fmla="*/ 33 w 384"/>
                    <a:gd name="T39" fmla="*/ 2799 h 2883"/>
                    <a:gd name="T40" fmla="*/ 56 w 384"/>
                    <a:gd name="T41" fmla="*/ 2826 h 2883"/>
                    <a:gd name="T42" fmla="*/ 84 w 384"/>
                    <a:gd name="T43" fmla="*/ 2850 h 2883"/>
                    <a:gd name="T44" fmla="*/ 116 w 384"/>
                    <a:gd name="T45" fmla="*/ 2868 h 2883"/>
                    <a:gd name="T46" fmla="*/ 152 w 384"/>
                    <a:gd name="T47" fmla="*/ 2879 h 2883"/>
                    <a:gd name="T48" fmla="*/ 192 w 384"/>
                    <a:gd name="T49" fmla="*/ 2883 h 2883"/>
                    <a:gd name="T50" fmla="*/ 230 w 384"/>
                    <a:gd name="T51" fmla="*/ 2879 h 2883"/>
                    <a:gd name="T52" fmla="*/ 266 w 384"/>
                    <a:gd name="T53" fmla="*/ 2868 h 2883"/>
                    <a:gd name="T54" fmla="*/ 299 w 384"/>
                    <a:gd name="T55" fmla="*/ 2850 h 2883"/>
                    <a:gd name="T56" fmla="*/ 327 w 384"/>
                    <a:gd name="T57" fmla="*/ 2826 h 2883"/>
                    <a:gd name="T58" fmla="*/ 350 w 384"/>
                    <a:gd name="T59" fmla="*/ 2799 h 2883"/>
                    <a:gd name="T60" fmla="*/ 369 w 384"/>
                    <a:gd name="T61" fmla="*/ 2766 h 2883"/>
                    <a:gd name="T62" fmla="*/ 379 w 384"/>
                    <a:gd name="T63" fmla="*/ 2730 h 2883"/>
                    <a:gd name="T64" fmla="*/ 384 w 384"/>
                    <a:gd name="T65" fmla="*/ 2692 h 28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4" h="2883">
                      <a:moveTo>
                        <a:pt x="384" y="190"/>
                      </a:moveTo>
                      <a:lnTo>
                        <a:pt x="383" y="170"/>
                      </a:lnTo>
                      <a:lnTo>
                        <a:pt x="379" y="150"/>
                      </a:lnTo>
                      <a:lnTo>
                        <a:pt x="374" y="133"/>
                      </a:lnTo>
                      <a:lnTo>
                        <a:pt x="369" y="114"/>
                      </a:lnTo>
                      <a:lnTo>
                        <a:pt x="360" y="98"/>
                      </a:lnTo>
                      <a:lnTo>
                        <a:pt x="350" y="83"/>
                      </a:lnTo>
                      <a:lnTo>
                        <a:pt x="339" y="68"/>
                      </a:lnTo>
                      <a:lnTo>
                        <a:pt x="327" y="54"/>
                      </a:lnTo>
                      <a:lnTo>
                        <a:pt x="313" y="42"/>
                      </a:lnTo>
                      <a:lnTo>
                        <a:pt x="299" y="31"/>
                      </a:lnTo>
                      <a:lnTo>
                        <a:pt x="283" y="22"/>
                      </a:lnTo>
                      <a:lnTo>
                        <a:pt x="266" y="13"/>
                      </a:lnTo>
                      <a:lnTo>
                        <a:pt x="249" y="8"/>
                      </a:lnTo>
                      <a:lnTo>
                        <a:pt x="230" y="3"/>
                      </a:lnTo>
                      <a:lnTo>
                        <a:pt x="210" y="0"/>
                      </a:lnTo>
                      <a:lnTo>
                        <a:pt x="192" y="0"/>
                      </a:lnTo>
                      <a:lnTo>
                        <a:pt x="172" y="0"/>
                      </a:lnTo>
                      <a:lnTo>
                        <a:pt x="152" y="3"/>
                      </a:lnTo>
                      <a:lnTo>
                        <a:pt x="134" y="8"/>
                      </a:lnTo>
                      <a:lnTo>
                        <a:pt x="116" y="13"/>
                      </a:lnTo>
                      <a:lnTo>
                        <a:pt x="100" y="22"/>
                      </a:lnTo>
                      <a:lnTo>
                        <a:pt x="84" y="31"/>
                      </a:lnTo>
                      <a:lnTo>
                        <a:pt x="70" y="42"/>
                      </a:lnTo>
                      <a:lnTo>
                        <a:pt x="56" y="54"/>
                      </a:lnTo>
                      <a:lnTo>
                        <a:pt x="43" y="68"/>
                      </a:lnTo>
                      <a:lnTo>
                        <a:pt x="33" y="83"/>
                      </a:lnTo>
                      <a:lnTo>
                        <a:pt x="22" y="98"/>
                      </a:lnTo>
                      <a:lnTo>
                        <a:pt x="14" y="114"/>
                      </a:lnTo>
                      <a:lnTo>
                        <a:pt x="8" y="133"/>
                      </a:lnTo>
                      <a:lnTo>
                        <a:pt x="3" y="150"/>
                      </a:lnTo>
                      <a:lnTo>
                        <a:pt x="0" y="170"/>
                      </a:lnTo>
                      <a:lnTo>
                        <a:pt x="0" y="190"/>
                      </a:lnTo>
                      <a:lnTo>
                        <a:pt x="0" y="2692"/>
                      </a:lnTo>
                      <a:lnTo>
                        <a:pt x="0" y="2710"/>
                      </a:lnTo>
                      <a:lnTo>
                        <a:pt x="3" y="2730"/>
                      </a:lnTo>
                      <a:lnTo>
                        <a:pt x="8" y="2749"/>
                      </a:lnTo>
                      <a:lnTo>
                        <a:pt x="14" y="2766"/>
                      </a:lnTo>
                      <a:lnTo>
                        <a:pt x="22" y="2782"/>
                      </a:lnTo>
                      <a:lnTo>
                        <a:pt x="33" y="2799"/>
                      </a:lnTo>
                      <a:lnTo>
                        <a:pt x="43" y="2813"/>
                      </a:lnTo>
                      <a:lnTo>
                        <a:pt x="56" y="2826"/>
                      </a:lnTo>
                      <a:lnTo>
                        <a:pt x="70" y="2839"/>
                      </a:lnTo>
                      <a:lnTo>
                        <a:pt x="84" y="2850"/>
                      </a:lnTo>
                      <a:lnTo>
                        <a:pt x="100" y="2860"/>
                      </a:lnTo>
                      <a:lnTo>
                        <a:pt x="116" y="2868"/>
                      </a:lnTo>
                      <a:lnTo>
                        <a:pt x="134" y="2874"/>
                      </a:lnTo>
                      <a:lnTo>
                        <a:pt x="152" y="2879"/>
                      </a:lnTo>
                      <a:lnTo>
                        <a:pt x="172" y="2882"/>
                      </a:lnTo>
                      <a:lnTo>
                        <a:pt x="192" y="2883"/>
                      </a:lnTo>
                      <a:lnTo>
                        <a:pt x="210" y="2882"/>
                      </a:lnTo>
                      <a:lnTo>
                        <a:pt x="230" y="2879"/>
                      </a:lnTo>
                      <a:lnTo>
                        <a:pt x="249" y="2874"/>
                      </a:lnTo>
                      <a:lnTo>
                        <a:pt x="266" y="2868"/>
                      </a:lnTo>
                      <a:lnTo>
                        <a:pt x="283" y="2860"/>
                      </a:lnTo>
                      <a:lnTo>
                        <a:pt x="299" y="2850"/>
                      </a:lnTo>
                      <a:lnTo>
                        <a:pt x="313" y="2839"/>
                      </a:lnTo>
                      <a:lnTo>
                        <a:pt x="327" y="2826"/>
                      </a:lnTo>
                      <a:lnTo>
                        <a:pt x="339" y="2813"/>
                      </a:lnTo>
                      <a:lnTo>
                        <a:pt x="350" y="2799"/>
                      </a:lnTo>
                      <a:lnTo>
                        <a:pt x="360" y="2782"/>
                      </a:lnTo>
                      <a:lnTo>
                        <a:pt x="369" y="2766"/>
                      </a:lnTo>
                      <a:lnTo>
                        <a:pt x="374" y="2749"/>
                      </a:lnTo>
                      <a:lnTo>
                        <a:pt x="379" y="2730"/>
                      </a:lnTo>
                      <a:lnTo>
                        <a:pt x="383" y="2710"/>
                      </a:lnTo>
                      <a:lnTo>
                        <a:pt x="384" y="2692"/>
                      </a:lnTo>
                      <a:lnTo>
                        <a:pt x="384" y="190"/>
                      </a:lnTo>
                      <a:close/>
                    </a:path>
                  </a:pathLst>
                </a:custGeom>
                <a:solidFill>
                  <a:srgbClr val="FC7B3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08" name="Freeform 88">
                  <a:extLst>
                    <a:ext uri="{FF2B5EF4-FFF2-40B4-BE49-F238E27FC236}">
                      <a16:creationId xmlns:a16="http://schemas.microsoft.com/office/drawing/2014/main" id="{A2BB1051-FC61-4D3C-A0D8-9F170F564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5" y="2006"/>
                  <a:ext cx="96" cy="313"/>
                </a:xfrm>
                <a:custGeom>
                  <a:avLst/>
                  <a:gdLst>
                    <a:gd name="T0" fmla="*/ 382 w 383"/>
                    <a:gd name="T1" fmla="*/ 171 h 1251"/>
                    <a:gd name="T2" fmla="*/ 374 w 383"/>
                    <a:gd name="T3" fmla="*/ 133 h 1251"/>
                    <a:gd name="T4" fmla="*/ 359 w 383"/>
                    <a:gd name="T5" fmla="*/ 99 h 1251"/>
                    <a:gd name="T6" fmla="*/ 338 w 383"/>
                    <a:gd name="T7" fmla="*/ 69 h 1251"/>
                    <a:gd name="T8" fmla="*/ 313 w 383"/>
                    <a:gd name="T9" fmla="*/ 43 h 1251"/>
                    <a:gd name="T10" fmla="*/ 281 w 383"/>
                    <a:gd name="T11" fmla="*/ 22 h 1251"/>
                    <a:gd name="T12" fmla="*/ 247 w 383"/>
                    <a:gd name="T13" fmla="*/ 8 h 1251"/>
                    <a:gd name="T14" fmla="*/ 209 w 383"/>
                    <a:gd name="T15" fmla="*/ 0 h 1251"/>
                    <a:gd name="T16" fmla="*/ 171 w 383"/>
                    <a:gd name="T17" fmla="*/ 0 h 1251"/>
                    <a:gd name="T18" fmla="*/ 134 w 383"/>
                    <a:gd name="T19" fmla="*/ 8 h 1251"/>
                    <a:gd name="T20" fmla="*/ 99 w 383"/>
                    <a:gd name="T21" fmla="*/ 22 h 1251"/>
                    <a:gd name="T22" fmla="*/ 68 w 383"/>
                    <a:gd name="T23" fmla="*/ 43 h 1251"/>
                    <a:gd name="T24" fmla="*/ 43 w 383"/>
                    <a:gd name="T25" fmla="*/ 69 h 1251"/>
                    <a:gd name="T26" fmla="*/ 22 w 383"/>
                    <a:gd name="T27" fmla="*/ 99 h 1251"/>
                    <a:gd name="T28" fmla="*/ 8 w 383"/>
                    <a:gd name="T29" fmla="*/ 133 h 1251"/>
                    <a:gd name="T30" fmla="*/ 0 w 383"/>
                    <a:gd name="T31" fmla="*/ 171 h 1251"/>
                    <a:gd name="T32" fmla="*/ 0 w 383"/>
                    <a:gd name="T33" fmla="*/ 1061 h 1251"/>
                    <a:gd name="T34" fmla="*/ 3 w 383"/>
                    <a:gd name="T35" fmla="*/ 1099 h 1251"/>
                    <a:gd name="T36" fmla="*/ 14 w 383"/>
                    <a:gd name="T37" fmla="*/ 1135 h 1251"/>
                    <a:gd name="T38" fmla="*/ 31 w 383"/>
                    <a:gd name="T39" fmla="*/ 1167 h 1251"/>
                    <a:gd name="T40" fmla="*/ 54 w 383"/>
                    <a:gd name="T41" fmla="*/ 1196 h 1251"/>
                    <a:gd name="T42" fmla="*/ 84 w 383"/>
                    <a:gd name="T43" fmla="*/ 1219 h 1251"/>
                    <a:gd name="T44" fmla="*/ 115 w 383"/>
                    <a:gd name="T45" fmla="*/ 1236 h 1251"/>
                    <a:gd name="T46" fmla="*/ 151 w 383"/>
                    <a:gd name="T47" fmla="*/ 1247 h 1251"/>
                    <a:gd name="T48" fmla="*/ 190 w 383"/>
                    <a:gd name="T49" fmla="*/ 1251 h 1251"/>
                    <a:gd name="T50" fmla="*/ 229 w 383"/>
                    <a:gd name="T51" fmla="*/ 1247 h 1251"/>
                    <a:gd name="T52" fmla="*/ 265 w 383"/>
                    <a:gd name="T53" fmla="*/ 1236 h 1251"/>
                    <a:gd name="T54" fmla="*/ 297 w 383"/>
                    <a:gd name="T55" fmla="*/ 1219 h 1251"/>
                    <a:gd name="T56" fmla="*/ 327 w 383"/>
                    <a:gd name="T57" fmla="*/ 1196 h 1251"/>
                    <a:gd name="T58" fmla="*/ 350 w 383"/>
                    <a:gd name="T59" fmla="*/ 1167 h 1251"/>
                    <a:gd name="T60" fmla="*/ 367 w 383"/>
                    <a:gd name="T61" fmla="*/ 1135 h 1251"/>
                    <a:gd name="T62" fmla="*/ 379 w 383"/>
                    <a:gd name="T63" fmla="*/ 1099 h 1251"/>
                    <a:gd name="T64" fmla="*/ 383 w 383"/>
                    <a:gd name="T65" fmla="*/ 1061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3" h="1251">
                      <a:moveTo>
                        <a:pt x="383" y="191"/>
                      </a:moveTo>
                      <a:lnTo>
                        <a:pt x="382" y="171"/>
                      </a:lnTo>
                      <a:lnTo>
                        <a:pt x="379" y="152"/>
                      </a:lnTo>
                      <a:lnTo>
                        <a:pt x="374" y="133"/>
                      </a:lnTo>
                      <a:lnTo>
                        <a:pt x="367" y="116"/>
                      </a:lnTo>
                      <a:lnTo>
                        <a:pt x="359" y="99"/>
                      </a:lnTo>
                      <a:lnTo>
                        <a:pt x="350" y="83"/>
                      </a:lnTo>
                      <a:lnTo>
                        <a:pt x="338" y="69"/>
                      </a:lnTo>
                      <a:lnTo>
                        <a:pt x="327" y="55"/>
                      </a:lnTo>
                      <a:lnTo>
                        <a:pt x="313" y="43"/>
                      </a:lnTo>
                      <a:lnTo>
                        <a:pt x="297" y="32"/>
                      </a:lnTo>
                      <a:lnTo>
                        <a:pt x="281" y="22"/>
                      </a:lnTo>
                      <a:lnTo>
                        <a:pt x="265" y="14"/>
                      </a:lnTo>
                      <a:lnTo>
                        <a:pt x="247" y="8"/>
                      </a:lnTo>
                      <a:lnTo>
                        <a:pt x="229" y="3"/>
                      </a:lnTo>
                      <a:lnTo>
                        <a:pt x="209" y="0"/>
                      </a:lnTo>
                      <a:lnTo>
                        <a:pt x="190" y="0"/>
                      </a:lnTo>
                      <a:lnTo>
                        <a:pt x="171" y="0"/>
                      </a:lnTo>
                      <a:lnTo>
                        <a:pt x="151" y="3"/>
                      </a:lnTo>
                      <a:lnTo>
                        <a:pt x="134" y="8"/>
                      </a:lnTo>
                      <a:lnTo>
                        <a:pt x="115" y="14"/>
                      </a:lnTo>
                      <a:lnTo>
                        <a:pt x="99" y="22"/>
                      </a:lnTo>
                      <a:lnTo>
                        <a:pt x="84" y="32"/>
                      </a:lnTo>
                      <a:lnTo>
                        <a:pt x="68" y="43"/>
                      </a:lnTo>
                      <a:lnTo>
                        <a:pt x="54" y="55"/>
                      </a:lnTo>
                      <a:lnTo>
                        <a:pt x="43" y="69"/>
                      </a:lnTo>
                      <a:lnTo>
                        <a:pt x="31" y="83"/>
                      </a:lnTo>
                      <a:lnTo>
                        <a:pt x="22" y="99"/>
                      </a:lnTo>
                      <a:lnTo>
                        <a:pt x="14" y="116"/>
                      </a:lnTo>
                      <a:lnTo>
                        <a:pt x="8" y="133"/>
                      </a:lnTo>
                      <a:lnTo>
                        <a:pt x="3" y="152"/>
                      </a:lnTo>
                      <a:lnTo>
                        <a:pt x="0" y="171"/>
                      </a:lnTo>
                      <a:lnTo>
                        <a:pt x="0" y="191"/>
                      </a:lnTo>
                      <a:lnTo>
                        <a:pt x="0" y="1061"/>
                      </a:lnTo>
                      <a:lnTo>
                        <a:pt x="0" y="1080"/>
                      </a:lnTo>
                      <a:lnTo>
                        <a:pt x="3" y="1099"/>
                      </a:lnTo>
                      <a:lnTo>
                        <a:pt x="8" y="1117"/>
                      </a:lnTo>
                      <a:lnTo>
                        <a:pt x="14" y="1135"/>
                      </a:lnTo>
                      <a:lnTo>
                        <a:pt x="22" y="1151"/>
                      </a:lnTo>
                      <a:lnTo>
                        <a:pt x="31" y="1167"/>
                      </a:lnTo>
                      <a:lnTo>
                        <a:pt x="43" y="1182"/>
                      </a:lnTo>
                      <a:lnTo>
                        <a:pt x="54" y="1196"/>
                      </a:lnTo>
                      <a:lnTo>
                        <a:pt x="68" y="1207"/>
                      </a:lnTo>
                      <a:lnTo>
                        <a:pt x="84" y="1219"/>
                      </a:lnTo>
                      <a:lnTo>
                        <a:pt x="99" y="1228"/>
                      </a:lnTo>
                      <a:lnTo>
                        <a:pt x="115" y="1236"/>
                      </a:lnTo>
                      <a:lnTo>
                        <a:pt x="134" y="1242"/>
                      </a:lnTo>
                      <a:lnTo>
                        <a:pt x="151" y="1247"/>
                      </a:lnTo>
                      <a:lnTo>
                        <a:pt x="171" y="1250"/>
                      </a:lnTo>
                      <a:lnTo>
                        <a:pt x="190" y="1251"/>
                      </a:lnTo>
                      <a:lnTo>
                        <a:pt x="209" y="1250"/>
                      </a:lnTo>
                      <a:lnTo>
                        <a:pt x="229" y="1247"/>
                      </a:lnTo>
                      <a:lnTo>
                        <a:pt x="247" y="1242"/>
                      </a:lnTo>
                      <a:lnTo>
                        <a:pt x="265" y="1236"/>
                      </a:lnTo>
                      <a:lnTo>
                        <a:pt x="281" y="1228"/>
                      </a:lnTo>
                      <a:lnTo>
                        <a:pt x="297" y="1219"/>
                      </a:lnTo>
                      <a:lnTo>
                        <a:pt x="313" y="1207"/>
                      </a:lnTo>
                      <a:lnTo>
                        <a:pt x="327" y="1196"/>
                      </a:lnTo>
                      <a:lnTo>
                        <a:pt x="338" y="1182"/>
                      </a:lnTo>
                      <a:lnTo>
                        <a:pt x="350" y="1167"/>
                      </a:lnTo>
                      <a:lnTo>
                        <a:pt x="359" y="1151"/>
                      </a:lnTo>
                      <a:lnTo>
                        <a:pt x="367" y="1135"/>
                      </a:lnTo>
                      <a:lnTo>
                        <a:pt x="374" y="1117"/>
                      </a:lnTo>
                      <a:lnTo>
                        <a:pt x="379" y="1099"/>
                      </a:lnTo>
                      <a:lnTo>
                        <a:pt x="382" y="1080"/>
                      </a:lnTo>
                      <a:lnTo>
                        <a:pt x="383" y="1061"/>
                      </a:lnTo>
                      <a:lnTo>
                        <a:pt x="383" y="191"/>
                      </a:lnTo>
                      <a:close/>
                    </a:path>
                  </a:pathLst>
                </a:custGeom>
                <a:solidFill>
                  <a:srgbClr val="AA449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09" name="Freeform 89">
                  <a:extLst>
                    <a:ext uri="{FF2B5EF4-FFF2-40B4-BE49-F238E27FC236}">
                      <a16:creationId xmlns:a16="http://schemas.microsoft.com/office/drawing/2014/main" id="{362348A6-6586-4D9C-835E-F303F863F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6" y="1898"/>
                  <a:ext cx="96" cy="533"/>
                </a:xfrm>
                <a:custGeom>
                  <a:avLst/>
                  <a:gdLst>
                    <a:gd name="T0" fmla="*/ 382 w 384"/>
                    <a:gd name="T1" fmla="*/ 172 h 2132"/>
                    <a:gd name="T2" fmla="*/ 374 w 384"/>
                    <a:gd name="T3" fmla="*/ 134 h 2132"/>
                    <a:gd name="T4" fmla="*/ 360 w 384"/>
                    <a:gd name="T5" fmla="*/ 100 h 2132"/>
                    <a:gd name="T6" fmla="*/ 339 w 384"/>
                    <a:gd name="T7" fmla="*/ 70 h 2132"/>
                    <a:gd name="T8" fmla="*/ 313 w 384"/>
                    <a:gd name="T9" fmla="*/ 43 h 2132"/>
                    <a:gd name="T10" fmla="*/ 282 w 384"/>
                    <a:gd name="T11" fmla="*/ 22 h 2132"/>
                    <a:gd name="T12" fmla="*/ 249 w 384"/>
                    <a:gd name="T13" fmla="*/ 8 h 2132"/>
                    <a:gd name="T14" fmla="*/ 210 w 384"/>
                    <a:gd name="T15" fmla="*/ 0 h 2132"/>
                    <a:gd name="T16" fmla="*/ 172 w 384"/>
                    <a:gd name="T17" fmla="*/ 0 h 2132"/>
                    <a:gd name="T18" fmla="*/ 134 w 384"/>
                    <a:gd name="T19" fmla="*/ 8 h 2132"/>
                    <a:gd name="T20" fmla="*/ 100 w 384"/>
                    <a:gd name="T21" fmla="*/ 22 h 2132"/>
                    <a:gd name="T22" fmla="*/ 70 w 384"/>
                    <a:gd name="T23" fmla="*/ 43 h 2132"/>
                    <a:gd name="T24" fmla="*/ 43 w 384"/>
                    <a:gd name="T25" fmla="*/ 70 h 2132"/>
                    <a:gd name="T26" fmla="*/ 22 w 384"/>
                    <a:gd name="T27" fmla="*/ 100 h 2132"/>
                    <a:gd name="T28" fmla="*/ 8 w 384"/>
                    <a:gd name="T29" fmla="*/ 134 h 2132"/>
                    <a:gd name="T30" fmla="*/ 0 w 384"/>
                    <a:gd name="T31" fmla="*/ 172 h 2132"/>
                    <a:gd name="T32" fmla="*/ 0 w 384"/>
                    <a:gd name="T33" fmla="*/ 1941 h 2132"/>
                    <a:gd name="T34" fmla="*/ 3 w 384"/>
                    <a:gd name="T35" fmla="*/ 1979 h 2132"/>
                    <a:gd name="T36" fmla="*/ 14 w 384"/>
                    <a:gd name="T37" fmla="*/ 2015 h 2132"/>
                    <a:gd name="T38" fmla="*/ 32 w 384"/>
                    <a:gd name="T39" fmla="*/ 2048 h 2132"/>
                    <a:gd name="T40" fmla="*/ 56 w 384"/>
                    <a:gd name="T41" fmla="*/ 2075 h 2132"/>
                    <a:gd name="T42" fmla="*/ 84 w 384"/>
                    <a:gd name="T43" fmla="*/ 2099 h 2132"/>
                    <a:gd name="T44" fmla="*/ 116 w 384"/>
                    <a:gd name="T45" fmla="*/ 2117 h 2132"/>
                    <a:gd name="T46" fmla="*/ 152 w 384"/>
                    <a:gd name="T47" fmla="*/ 2128 h 2132"/>
                    <a:gd name="T48" fmla="*/ 192 w 384"/>
                    <a:gd name="T49" fmla="*/ 2132 h 2132"/>
                    <a:gd name="T50" fmla="*/ 230 w 384"/>
                    <a:gd name="T51" fmla="*/ 2128 h 2132"/>
                    <a:gd name="T52" fmla="*/ 266 w 384"/>
                    <a:gd name="T53" fmla="*/ 2117 h 2132"/>
                    <a:gd name="T54" fmla="*/ 299 w 384"/>
                    <a:gd name="T55" fmla="*/ 2099 h 2132"/>
                    <a:gd name="T56" fmla="*/ 327 w 384"/>
                    <a:gd name="T57" fmla="*/ 2075 h 2132"/>
                    <a:gd name="T58" fmla="*/ 350 w 384"/>
                    <a:gd name="T59" fmla="*/ 2048 h 2132"/>
                    <a:gd name="T60" fmla="*/ 368 w 384"/>
                    <a:gd name="T61" fmla="*/ 2015 h 2132"/>
                    <a:gd name="T62" fmla="*/ 379 w 384"/>
                    <a:gd name="T63" fmla="*/ 1979 h 2132"/>
                    <a:gd name="T64" fmla="*/ 384 w 384"/>
                    <a:gd name="T65" fmla="*/ 1941 h 2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4" h="2132">
                      <a:moveTo>
                        <a:pt x="384" y="192"/>
                      </a:moveTo>
                      <a:lnTo>
                        <a:pt x="382" y="172"/>
                      </a:lnTo>
                      <a:lnTo>
                        <a:pt x="379" y="152"/>
                      </a:lnTo>
                      <a:lnTo>
                        <a:pt x="374" y="134"/>
                      </a:lnTo>
                      <a:lnTo>
                        <a:pt x="368" y="116"/>
                      </a:lnTo>
                      <a:lnTo>
                        <a:pt x="360" y="100"/>
                      </a:lnTo>
                      <a:lnTo>
                        <a:pt x="350" y="84"/>
                      </a:lnTo>
                      <a:lnTo>
                        <a:pt x="339" y="70"/>
                      </a:lnTo>
                      <a:lnTo>
                        <a:pt x="327" y="56"/>
                      </a:lnTo>
                      <a:lnTo>
                        <a:pt x="313" y="43"/>
                      </a:lnTo>
                      <a:lnTo>
                        <a:pt x="299" y="33"/>
                      </a:lnTo>
                      <a:lnTo>
                        <a:pt x="282" y="22"/>
                      </a:lnTo>
                      <a:lnTo>
                        <a:pt x="266" y="14"/>
                      </a:lnTo>
                      <a:lnTo>
                        <a:pt x="249" y="8"/>
                      </a:lnTo>
                      <a:lnTo>
                        <a:pt x="230" y="4"/>
                      </a:lnTo>
                      <a:lnTo>
                        <a:pt x="210" y="0"/>
                      </a:lnTo>
                      <a:lnTo>
                        <a:pt x="192" y="0"/>
                      </a:lnTo>
                      <a:lnTo>
                        <a:pt x="172" y="0"/>
                      </a:lnTo>
                      <a:lnTo>
                        <a:pt x="152" y="4"/>
                      </a:lnTo>
                      <a:lnTo>
                        <a:pt x="134" y="8"/>
                      </a:lnTo>
                      <a:lnTo>
                        <a:pt x="116" y="14"/>
                      </a:lnTo>
                      <a:lnTo>
                        <a:pt x="100" y="22"/>
                      </a:lnTo>
                      <a:lnTo>
                        <a:pt x="84" y="33"/>
                      </a:lnTo>
                      <a:lnTo>
                        <a:pt x="70" y="43"/>
                      </a:lnTo>
                      <a:lnTo>
                        <a:pt x="56" y="56"/>
                      </a:lnTo>
                      <a:lnTo>
                        <a:pt x="43" y="70"/>
                      </a:lnTo>
                      <a:lnTo>
                        <a:pt x="32" y="84"/>
                      </a:lnTo>
                      <a:lnTo>
                        <a:pt x="22" y="100"/>
                      </a:lnTo>
                      <a:lnTo>
                        <a:pt x="14" y="116"/>
                      </a:lnTo>
                      <a:lnTo>
                        <a:pt x="8" y="134"/>
                      </a:lnTo>
                      <a:lnTo>
                        <a:pt x="3" y="152"/>
                      </a:lnTo>
                      <a:lnTo>
                        <a:pt x="0" y="172"/>
                      </a:lnTo>
                      <a:lnTo>
                        <a:pt x="0" y="192"/>
                      </a:lnTo>
                      <a:lnTo>
                        <a:pt x="0" y="1941"/>
                      </a:lnTo>
                      <a:lnTo>
                        <a:pt x="0" y="1959"/>
                      </a:lnTo>
                      <a:lnTo>
                        <a:pt x="3" y="1979"/>
                      </a:lnTo>
                      <a:lnTo>
                        <a:pt x="8" y="1998"/>
                      </a:lnTo>
                      <a:lnTo>
                        <a:pt x="14" y="2015"/>
                      </a:lnTo>
                      <a:lnTo>
                        <a:pt x="22" y="2031"/>
                      </a:lnTo>
                      <a:lnTo>
                        <a:pt x="32" y="2048"/>
                      </a:lnTo>
                      <a:lnTo>
                        <a:pt x="43" y="2062"/>
                      </a:lnTo>
                      <a:lnTo>
                        <a:pt x="56" y="2075"/>
                      </a:lnTo>
                      <a:lnTo>
                        <a:pt x="70" y="2088"/>
                      </a:lnTo>
                      <a:lnTo>
                        <a:pt x="84" y="2099"/>
                      </a:lnTo>
                      <a:lnTo>
                        <a:pt x="100" y="2109"/>
                      </a:lnTo>
                      <a:lnTo>
                        <a:pt x="116" y="2117"/>
                      </a:lnTo>
                      <a:lnTo>
                        <a:pt x="134" y="2123"/>
                      </a:lnTo>
                      <a:lnTo>
                        <a:pt x="152" y="2128"/>
                      </a:lnTo>
                      <a:lnTo>
                        <a:pt x="172" y="2131"/>
                      </a:lnTo>
                      <a:lnTo>
                        <a:pt x="192" y="2132"/>
                      </a:lnTo>
                      <a:lnTo>
                        <a:pt x="210" y="2131"/>
                      </a:lnTo>
                      <a:lnTo>
                        <a:pt x="230" y="2128"/>
                      </a:lnTo>
                      <a:lnTo>
                        <a:pt x="249" y="2123"/>
                      </a:lnTo>
                      <a:lnTo>
                        <a:pt x="266" y="2117"/>
                      </a:lnTo>
                      <a:lnTo>
                        <a:pt x="282" y="2109"/>
                      </a:lnTo>
                      <a:lnTo>
                        <a:pt x="299" y="2099"/>
                      </a:lnTo>
                      <a:lnTo>
                        <a:pt x="313" y="2088"/>
                      </a:lnTo>
                      <a:lnTo>
                        <a:pt x="327" y="2075"/>
                      </a:lnTo>
                      <a:lnTo>
                        <a:pt x="339" y="2062"/>
                      </a:lnTo>
                      <a:lnTo>
                        <a:pt x="350" y="2048"/>
                      </a:lnTo>
                      <a:lnTo>
                        <a:pt x="360" y="2031"/>
                      </a:lnTo>
                      <a:lnTo>
                        <a:pt x="368" y="2015"/>
                      </a:lnTo>
                      <a:lnTo>
                        <a:pt x="374" y="1998"/>
                      </a:lnTo>
                      <a:lnTo>
                        <a:pt x="379" y="1979"/>
                      </a:lnTo>
                      <a:lnTo>
                        <a:pt x="382" y="1959"/>
                      </a:lnTo>
                      <a:lnTo>
                        <a:pt x="384" y="1941"/>
                      </a:lnTo>
                      <a:lnTo>
                        <a:pt x="384" y="192"/>
                      </a:lnTo>
                      <a:close/>
                    </a:path>
                  </a:pathLst>
                </a:custGeom>
                <a:solidFill>
                  <a:srgbClr val="D4397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10" name="Freeform 90">
                  <a:extLst>
                    <a:ext uri="{FF2B5EF4-FFF2-40B4-BE49-F238E27FC236}">
                      <a16:creationId xmlns:a16="http://schemas.microsoft.com/office/drawing/2014/main" id="{B2976548-077C-4BC3-A135-DE6633830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" y="1566"/>
                  <a:ext cx="439" cy="521"/>
                </a:xfrm>
                <a:custGeom>
                  <a:avLst/>
                  <a:gdLst>
                    <a:gd name="T0" fmla="*/ 1 w 1756"/>
                    <a:gd name="T1" fmla="*/ 2083 h 2084"/>
                    <a:gd name="T2" fmla="*/ 19 w 1756"/>
                    <a:gd name="T3" fmla="*/ 2077 h 2084"/>
                    <a:gd name="T4" fmla="*/ 56 w 1756"/>
                    <a:gd name="T5" fmla="*/ 2051 h 2084"/>
                    <a:gd name="T6" fmla="*/ 119 w 1756"/>
                    <a:gd name="T7" fmla="*/ 1987 h 2084"/>
                    <a:gd name="T8" fmla="*/ 212 w 1756"/>
                    <a:gd name="T9" fmla="*/ 1871 h 2084"/>
                    <a:gd name="T10" fmla="*/ 340 w 1756"/>
                    <a:gd name="T11" fmla="*/ 1688 h 2084"/>
                    <a:gd name="T12" fmla="*/ 506 w 1756"/>
                    <a:gd name="T13" fmla="*/ 1420 h 2084"/>
                    <a:gd name="T14" fmla="*/ 715 w 1756"/>
                    <a:gd name="T15" fmla="*/ 1053 h 2084"/>
                    <a:gd name="T16" fmla="*/ 842 w 1756"/>
                    <a:gd name="T17" fmla="*/ 819 h 2084"/>
                    <a:gd name="T18" fmla="*/ 878 w 1756"/>
                    <a:gd name="T19" fmla="*/ 752 h 2084"/>
                    <a:gd name="T20" fmla="*/ 942 w 1756"/>
                    <a:gd name="T21" fmla="*/ 636 h 2084"/>
                    <a:gd name="T22" fmla="*/ 1028 w 1756"/>
                    <a:gd name="T23" fmla="*/ 492 h 2084"/>
                    <a:gd name="T24" fmla="*/ 1129 w 1756"/>
                    <a:gd name="T25" fmla="*/ 337 h 2084"/>
                    <a:gd name="T26" fmla="*/ 1236 w 1756"/>
                    <a:gd name="T27" fmla="*/ 194 h 2084"/>
                    <a:gd name="T28" fmla="*/ 1342 w 1756"/>
                    <a:gd name="T29" fmla="*/ 78 h 2084"/>
                    <a:gd name="T30" fmla="*/ 1441 w 1756"/>
                    <a:gd name="T31" fmla="*/ 10 h 2084"/>
                    <a:gd name="T32" fmla="*/ 1756 w 1756"/>
                    <a:gd name="T33" fmla="*/ 2 h 2084"/>
                    <a:gd name="T34" fmla="*/ 1748 w 1756"/>
                    <a:gd name="T35" fmla="*/ 0 h 2084"/>
                    <a:gd name="T36" fmla="*/ 1726 w 1756"/>
                    <a:gd name="T37" fmla="*/ 1 h 2084"/>
                    <a:gd name="T38" fmla="*/ 1688 w 1756"/>
                    <a:gd name="T39" fmla="*/ 14 h 2084"/>
                    <a:gd name="T40" fmla="*/ 1635 w 1756"/>
                    <a:gd name="T41" fmla="*/ 46 h 2084"/>
                    <a:gd name="T42" fmla="*/ 1565 w 1756"/>
                    <a:gd name="T43" fmla="*/ 108 h 2084"/>
                    <a:gd name="T44" fmla="*/ 1478 w 1756"/>
                    <a:gd name="T45" fmla="*/ 206 h 2084"/>
                    <a:gd name="T46" fmla="*/ 1373 w 1756"/>
                    <a:gd name="T47" fmla="*/ 350 h 2084"/>
                    <a:gd name="T48" fmla="*/ 1251 w 1756"/>
                    <a:gd name="T49" fmla="*/ 550 h 2084"/>
                    <a:gd name="T50" fmla="*/ 651 w 1756"/>
                    <a:gd name="T51" fmla="*/ 1624 h 2084"/>
                    <a:gd name="T52" fmla="*/ 630 w 1756"/>
                    <a:gd name="T53" fmla="*/ 1660 h 2084"/>
                    <a:gd name="T54" fmla="*/ 590 w 1756"/>
                    <a:gd name="T55" fmla="*/ 1721 h 2084"/>
                    <a:gd name="T56" fmla="*/ 528 w 1756"/>
                    <a:gd name="T57" fmla="*/ 1799 h 2084"/>
                    <a:gd name="T58" fmla="*/ 446 w 1756"/>
                    <a:gd name="T59" fmla="*/ 1884 h 2084"/>
                    <a:gd name="T60" fmla="*/ 343 w 1756"/>
                    <a:gd name="T61" fmla="*/ 1964 h 2084"/>
                    <a:gd name="T62" fmla="*/ 221 w 1756"/>
                    <a:gd name="T63" fmla="*/ 2031 h 2084"/>
                    <a:gd name="T64" fmla="*/ 78 w 1756"/>
                    <a:gd name="T65" fmla="*/ 2074 h 20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56" h="2084">
                      <a:moveTo>
                        <a:pt x="0" y="2084"/>
                      </a:moveTo>
                      <a:lnTo>
                        <a:pt x="1" y="2083"/>
                      </a:lnTo>
                      <a:lnTo>
                        <a:pt x="7" y="2082"/>
                      </a:lnTo>
                      <a:lnTo>
                        <a:pt x="19" y="2077"/>
                      </a:lnTo>
                      <a:lnTo>
                        <a:pt x="34" y="2068"/>
                      </a:lnTo>
                      <a:lnTo>
                        <a:pt x="56" y="2051"/>
                      </a:lnTo>
                      <a:lnTo>
                        <a:pt x="84" y="2024"/>
                      </a:lnTo>
                      <a:lnTo>
                        <a:pt x="119" y="1987"/>
                      </a:lnTo>
                      <a:lnTo>
                        <a:pt x="162" y="1937"/>
                      </a:lnTo>
                      <a:lnTo>
                        <a:pt x="212" y="1871"/>
                      </a:lnTo>
                      <a:lnTo>
                        <a:pt x="271" y="1789"/>
                      </a:lnTo>
                      <a:lnTo>
                        <a:pt x="340" y="1688"/>
                      </a:lnTo>
                      <a:lnTo>
                        <a:pt x="418" y="1565"/>
                      </a:lnTo>
                      <a:lnTo>
                        <a:pt x="506" y="1420"/>
                      </a:lnTo>
                      <a:lnTo>
                        <a:pt x="605" y="1250"/>
                      </a:lnTo>
                      <a:lnTo>
                        <a:pt x="715" y="1053"/>
                      </a:lnTo>
                      <a:lnTo>
                        <a:pt x="837" y="828"/>
                      </a:lnTo>
                      <a:lnTo>
                        <a:pt x="842" y="819"/>
                      </a:lnTo>
                      <a:lnTo>
                        <a:pt x="856" y="792"/>
                      </a:lnTo>
                      <a:lnTo>
                        <a:pt x="878" y="752"/>
                      </a:lnTo>
                      <a:lnTo>
                        <a:pt x="907" y="698"/>
                      </a:lnTo>
                      <a:lnTo>
                        <a:pt x="942" y="636"/>
                      </a:lnTo>
                      <a:lnTo>
                        <a:pt x="983" y="566"/>
                      </a:lnTo>
                      <a:lnTo>
                        <a:pt x="1028" y="492"/>
                      </a:lnTo>
                      <a:lnTo>
                        <a:pt x="1077" y="415"/>
                      </a:lnTo>
                      <a:lnTo>
                        <a:pt x="1129" y="337"/>
                      </a:lnTo>
                      <a:lnTo>
                        <a:pt x="1182" y="263"/>
                      </a:lnTo>
                      <a:lnTo>
                        <a:pt x="1236" y="194"/>
                      </a:lnTo>
                      <a:lnTo>
                        <a:pt x="1290" y="131"/>
                      </a:lnTo>
                      <a:lnTo>
                        <a:pt x="1342" y="78"/>
                      </a:lnTo>
                      <a:lnTo>
                        <a:pt x="1393" y="37"/>
                      </a:lnTo>
                      <a:lnTo>
                        <a:pt x="1441" y="10"/>
                      </a:lnTo>
                      <a:lnTo>
                        <a:pt x="1485" y="2"/>
                      </a:lnTo>
                      <a:lnTo>
                        <a:pt x="1756" y="2"/>
                      </a:lnTo>
                      <a:lnTo>
                        <a:pt x="1754" y="1"/>
                      </a:lnTo>
                      <a:lnTo>
                        <a:pt x="1748" y="0"/>
                      </a:lnTo>
                      <a:lnTo>
                        <a:pt x="1738" y="0"/>
                      </a:lnTo>
                      <a:lnTo>
                        <a:pt x="1726" y="1"/>
                      </a:lnTo>
                      <a:lnTo>
                        <a:pt x="1709" y="6"/>
                      </a:lnTo>
                      <a:lnTo>
                        <a:pt x="1688" y="14"/>
                      </a:lnTo>
                      <a:lnTo>
                        <a:pt x="1664" y="28"/>
                      </a:lnTo>
                      <a:lnTo>
                        <a:pt x="1635" y="46"/>
                      </a:lnTo>
                      <a:lnTo>
                        <a:pt x="1601" y="73"/>
                      </a:lnTo>
                      <a:lnTo>
                        <a:pt x="1565" y="108"/>
                      </a:lnTo>
                      <a:lnTo>
                        <a:pt x="1523" y="152"/>
                      </a:lnTo>
                      <a:lnTo>
                        <a:pt x="1478" y="206"/>
                      </a:lnTo>
                      <a:lnTo>
                        <a:pt x="1428" y="272"/>
                      </a:lnTo>
                      <a:lnTo>
                        <a:pt x="1373" y="350"/>
                      </a:lnTo>
                      <a:lnTo>
                        <a:pt x="1314" y="443"/>
                      </a:lnTo>
                      <a:lnTo>
                        <a:pt x="1251" y="550"/>
                      </a:lnTo>
                      <a:lnTo>
                        <a:pt x="655" y="1619"/>
                      </a:lnTo>
                      <a:lnTo>
                        <a:pt x="651" y="1624"/>
                      </a:lnTo>
                      <a:lnTo>
                        <a:pt x="644" y="1638"/>
                      </a:lnTo>
                      <a:lnTo>
                        <a:pt x="630" y="1660"/>
                      </a:lnTo>
                      <a:lnTo>
                        <a:pt x="613" y="1688"/>
                      </a:lnTo>
                      <a:lnTo>
                        <a:pt x="590" y="1721"/>
                      </a:lnTo>
                      <a:lnTo>
                        <a:pt x="561" y="1758"/>
                      </a:lnTo>
                      <a:lnTo>
                        <a:pt x="528" y="1799"/>
                      </a:lnTo>
                      <a:lnTo>
                        <a:pt x="490" y="1841"/>
                      </a:lnTo>
                      <a:lnTo>
                        <a:pt x="446" y="1884"/>
                      </a:lnTo>
                      <a:lnTo>
                        <a:pt x="397" y="1925"/>
                      </a:lnTo>
                      <a:lnTo>
                        <a:pt x="343" y="1964"/>
                      </a:lnTo>
                      <a:lnTo>
                        <a:pt x="284" y="2000"/>
                      </a:lnTo>
                      <a:lnTo>
                        <a:pt x="221" y="2031"/>
                      </a:lnTo>
                      <a:lnTo>
                        <a:pt x="151" y="2057"/>
                      </a:lnTo>
                      <a:lnTo>
                        <a:pt x="78" y="2074"/>
                      </a:lnTo>
                      <a:lnTo>
                        <a:pt x="0" y="2084"/>
                      </a:lnTo>
                      <a:close/>
                    </a:path>
                  </a:pathLst>
                </a:custGeom>
                <a:solidFill>
                  <a:srgbClr val="537EB9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11" name="Freeform 91">
                  <a:extLst>
                    <a:ext uri="{FF2B5EF4-FFF2-40B4-BE49-F238E27FC236}">
                      <a16:creationId xmlns:a16="http://schemas.microsoft.com/office/drawing/2014/main" id="{05654468-141D-4EE1-B830-27AC55884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7" y="1567"/>
                  <a:ext cx="484" cy="584"/>
                </a:xfrm>
                <a:custGeom>
                  <a:avLst/>
                  <a:gdLst>
                    <a:gd name="T0" fmla="*/ 1 w 1936"/>
                    <a:gd name="T1" fmla="*/ 2338 h 2339"/>
                    <a:gd name="T2" fmla="*/ 21 w 1936"/>
                    <a:gd name="T3" fmla="*/ 2327 h 2339"/>
                    <a:gd name="T4" fmla="*/ 62 w 1936"/>
                    <a:gd name="T5" fmla="*/ 2291 h 2339"/>
                    <a:gd name="T6" fmla="*/ 133 w 1936"/>
                    <a:gd name="T7" fmla="*/ 2214 h 2339"/>
                    <a:gd name="T8" fmla="*/ 237 w 1936"/>
                    <a:gd name="T9" fmla="*/ 2078 h 2339"/>
                    <a:gd name="T10" fmla="*/ 377 w 1936"/>
                    <a:gd name="T11" fmla="*/ 1867 h 2339"/>
                    <a:gd name="T12" fmla="*/ 561 w 1936"/>
                    <a:gd name="T13" fmla="*/ 1566 h 2339"/>
                    <a:gd name="T14" fmla="*/ 791 w 1936"/>
                    <a:gd name="T15" fmla="*/ 1159 h 2339"/>
                    <a:gd name="T16" fmla="*/ 931 w 1936"/>
                    <a:gd name="T17" fmla="*/ 901 h 2339"/>
                    <a:gd name="T18" fmla="*/ 970 w 1936"/>
                    <a:gd name="T19" fmla="*/ 826 h 2339"/>
                    <a:gd name="T20" fmla="*/ 1041 w 1936"/>
                    <a:gd name="T21" fmla="*/ 700 h 2339"/>
                    <a:gd name="T22" fmla="*/ 1137 w 1936"/>
                    <a:gd name="T23" fmla="*/ 541 h 2339"/>
                    <a:gd name="T24" fmla="*/ 1247 w 1936"/>
                    <a:gd name="T25" fmla="*/ 372 h 2339"/>
                    <a:gd name="T26" fmla="*/ 1364 w 1936"/>
                    <a:gd name="T27" fmla="*/ 213 h 2339"/>
                    <a:gd name="T28" fmla="*/ 1482 w 1936"/>
                    <a:gd name="T29" fmla="*/ 86 h 2339"/>
                    <a:gd name="T30" fmla="*/ 1590 w 1936"/>
                    <a:gd name="T31" fmla="*/ 12 h 2339"/>
                    <a:gd name="T32" fmla="*/ 1936 w 1936"/>
                    <a:gd name="T33" fmla="*/ 3 h 2339"/>
                    <a:gd name="T34" fmla="*/ 1928 w 1936"/>
                    <a:gd name="T35" fmla="*/ 0 h 2339"/>
                    <a:gd name="T36" fmla="*/ 1904 w 1936"/>
                    <a:gd name="T37" fmla="*/ 2 h 2339"/>
                    <a:gd name="T38" fmla="*/ 1862 w 1936"/>
                    <a:gd name="T39" fmla="*/ 15 h 2339"/>
                    <a:gd name="T40" fmla="*/ 1804 w 1936"/>
                    <a:gd name="T41" fmla="*/ 51 h 2339"/>
                    <a:gd name="T42" fmla="*/ 1726 w 1936"/>
                    <a:gd name="T43" fmla="*/ 119 h 2339"/>
                    <a:gd name="T44" fmla="*/ 1631 w 1936"/>
                    <a:gd name="T45" fmla="*/ 228 h 2339"/>
                    <a:gd name="T46" fmla="*/ 1516 w 1936"/>
                    <a:gd name="T47" fmla="*/ 385 h 2339"/>
                    <a:gd name="T48" fmla="*/ 1382 w 1936"/>
                    <a:gd name="T49" fmla="*/ 605 h 2339"/>
                    <a:gd name="T50" fmla="*/ 723 w 1936"/>
                    <a:gd name="T51" fmla="*/ 1788 h 2339"/>
                    <a:gd name="T52" fmla="*/ 697 w 1936"/>
                    <a:gd name="T53" fmla="*/ 1833 h 2339"/>
                    <a:gd name="T54" fmla="*/ 650 w 1936"/>
                    <a:gd name="T55" fmla="*/ 1911 h 2339"/>
                    <a:gd name="T56" fmla="*/ 577 w 1936"/>
                    <a:gd name="T57" fmla="*/ 2008 h 2339"/>
                    <a:gd name="T58" fmla="*/ 484 w 1936"/>
                    <a:gd name="T59" fmla="*/ 2112 h 2339"/>
                    <a:gd name="T60" fmla="*/ 370 w 1936"/>
                    <a:gd name="T61" fmla="*/ 2209 h 2339"/>
                    <a:gd name="T62" fmla="*/ 236 w 1936"/>
                    <a:gd name="T63" fmla="*/ 2287 h 2339"/>
                    <a:gd name="T64" fmla="*/ 82 w 1936"/>
                    <a:gd name="T65" fmla="*/ 2332 h 2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936" h="2339">
                      <a:moveTo>
                        <a:pt x="0" y="2339"/>
                      </a:moveTo>
                      <a:lnTo>
                        <a:pt x="1" y="2338"/>
                      </a:lnTo>
                      <a:lnTo>
                        <a:pt x="8" y="2335"/>
                      </a:lnTo>
                      <a:lnTo>
                        <a:pt x="21" y="2327"/>
                      </a:lnTo>
                      <a:lnTo>
                        <a:pt x="38" y="2313"/>
                      </a:lnTo>
                      <a:lnTo>
                        <a:pt x="62" y="2291"/>
                      </a:lnTo>
                      <a:lnTo>
                        <a:pt x="94" y="2259"/>
                      </a:lnTo>
                      <a:lnTo>
                        <a:pt x="133" y="2214"/>
                      </a:lnTo>
                      <a:lnTo>
                        <a:pt x="180" y="2153"/>
                      </a:lnTo>
                      <a:lnTo>
                        <a:pt x="237" y="2078"/>
                      </a:lnTo>
                      <a:lnTo>
                        <a:pt x="302" y="1983"/>
                      </a:lnTo>
                      <a:lnTo>
                        <a:pt x="377" y="1867"/>
                      </a:lnTo>
                      <a:lnTo>
                        <a:pt x="463" y="1729"/>
                      </a:lnTo>
                      <a:lnTo>
                        <a:pt x="561" y="1566"/>
                      </a:lnTo>
                      <a:lnTo>
                        <a:pt x="669" y="1377"/>
                      </a:lnTo>
                      <a:lnTo>
                        <a:pt x="791" y="1159"/>
                      </a:lnTo>
                      <a:lnTo>
                        <a:pt x="926" y="911"/>
                      </a:lnTo>
                      <a:lnTo>
                        <a:pt x="931" y="901"/>
                      </a:lnTo>
                      <a:lnTo>
                        <a:pt x="946" y="872"/>
                      </a:lnTo>
                      <a:lnTo>
                        <a:pt x="970" y="826"/>
                      </a:lnTo>
                      <a:lnTo>
                        <a:pt x="1003" y="768"/>
                      </a:lnTo>
                      <a:lnTo>
                        <a:pt x="1041" y="700"/>
                      </a:lnTo>
                      <a:lnTo>
                        <a:pt x="1087" y="623"/>
                      </a:lnTo>
                      <a:lnTo>
                        <a:pt x="1137" y="541"/>
                      </a:lnTo>
                      <a:lnTo>
                        <a:pt x="1190" y="456"/>
                      </a:lnTo>
                      <a:lnTo>
                        <a:pt x="1247" y="372"/>
                      </a:lnTo>
                      <a:lnTo>
                        <a:pt x="1305" y="289"/>
                      </a:lnTo>
                      <a:lnTo>
                        <a:pt x="1364" y="213"/>
                      </a:lnTo>
                      <a:lnTo>
                        <a:pt x="1424" y="144"/>
                      </a:lnTo>
                      <a:lnTo>
                        <a:pt x="1482" y="86"/>
                      </a:lnTo>
                      <a:lnTo>
                        <a:pt x="1538" y="41"/>
                      </a:lnTo>
                      <a:lnTo>
                        <a:pt x="1590" y="12"/>
                      </a:lnTo>
                      <a:lnTo>
                        <a:pt x="1639" y="3"/>
                      </a:lnTo>
                      <a:lnTo>
                        <a:pt x="1936" y="3"/>
                      </a:lnTo>
                      <a:lnTo>
                        <a:pt x="1934" y="2"/>
                      </a:lnTo>
                      <a:lnTo>
                        <a:pt x="1928" y="0"/>
                      </a:lnTo>
                      <a:lnTo>
                        <a:pt x="1918" y="0"/>
                      </a:lnTo>
                      <a:lnTo>
                        <a:pt x="1904" y="2"/>
                      </a:lnTo>
                      <a:lnTo>
                        <a:pt x="1885" y="6"/>
                      </a:lnTo>
                      <a:lnTo>
                        <a:pt x="1862" y="15"/>
                      </a:lnTo>
                      <a:lnTo>
                        <a:pt x="1835" y="31"/>
                      </a:lnTo>
                      <a:lnTo>
                        <a:pt x="1804" y="51"/>
                      </a:lnTo>
                      <a:lnTo>
                        <a:pt x="1767" y="80"/>
                      </a:lnTo>
                      <a:lnTo>
                        <a:pt x="1726" y="119"/>
                      </a:lnTo>
                      <a:lnTo>
                        <a:pt x="1681" y="167"/>
                      </a:lnTo>
                      <a:lnTo>
                        <a:pt x="1631" y="228"/>
                      </a:lnTo>
                      <a:lnTo>
                        <a:pt x="1576" y="300"/>
                      </a:lnTo>
                      <a:lnTo>
                        <a:pt x="1516" y="385"/>
                      </a:lnTo>
                      <a:lnTo>
                        <a:pt x="1452" y="486"/>
                      </a:lnTo>
                      <a:lnTo>
                        <a:pt x="1382" y="605"/>
                      </a:lnTo>
                      <a:lnTo>
                        <a:pt x="726" y="1782"/>
                      </a:lnTo>
                      <a:lnTo>
                        <a:pt x="723" y="1788"/>
                      </a:lnTo>
                      <a:lnTo>
                        <a:pt x="713" y="1805"/>
                      </a:lnTo>
                      <a:lnTo>
                        <a:pt x="697" y="1833"/>
                      </a:lnTo>
                      <a:lnTo>
                        <a:pt x="676" y="1869"/>
                      </a:lnTo>
                      <a:lnTo>
                        <a:pt x="650" y="1911"/>
                      </a:lnTo>
                      <a:lnTo>
                        <a:pt x="616" y="1957"/>
                      </a:lnTo>
                      <a:lnTo>
                        <a:pt x="577" y="2008"/>
                      </a:lnTo>
                      <a:lnTo>
                        <a:pt x="533" y="2061"/>
                      </a:lnTo>
                      <a:lnTo>
                        <a:pt x="484" y="2112"/>
                      </a:lnTo>
                      <a:lnTo>
                        <a:pt x="430" y="2163"/>
                      </a:lnTo>
                      <a:lnTo>
                        <a:pt x="370" y="2209"/>
                      </a:lnTo>
                      <a:lnTo>
                        <a:pt x="305" y="2252"/>
                      </a:lnTo>
                      <a:lnTo>
                        <a:pt x="236" y="2287"/>
                      </a:lnTo>
                      <a:lnTo>
                        <a:pt x="161" y="2315"/>
                      </a:lnTo>
                      <a:lnTo>
                        <a:pt x="82" y="2332"/>
                      </a:lnTo>
                      <a:lnTo>
                        <a:pt x="0" y="2339"/>
                      </a:lnTo>
                      <a:close/>
                    </a:path>
                  </a:pathLst>
                </a:custGeom>
                <a:solidFill>
                  <a:srgbClr val="537EB9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12" name="Freeform 92">
                  <a:extLst>
                    <a:ext uri="{FF2B5EF4-FFF2-40B4-BE49-F238E27FC236}">
                      <a16:creationId xmlns:a16="http://schemas.microsoft.com/office/drawing/2014/main" id="{CEAF73FA-FBD4-4DD2-BE56-234E5111B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7" y="1563"/>
                  <a:ext cx="658" cy="641"/>
                </a:xfrm>
                <a:custGeom>
                  <a:avLst/>
                  <a:gdLst>
                    <a:gd name="T0" fmla="*/ 8 w 2633"/>
                    <a:gd name="T1" fmla="*/ 2554 h 2566"/>
                    <a:gd name="T2" fmla="*/ 73 w 2633"/>
                    <a:gd name="T3" fmla="*/ 2560 h 2566"/>
                    <a:gd name="T4" fmla="*/ 188 w 2633"/>
                    <a:gd name="T5" fmla="*/ 2566 h 2566"/>
                    <a:gd name="T6" fmla="*/ 340 w 2633"/>
                    <a:gd name="T7" fmla="*/ 2561 h 2566"/>
                    <a:gd name="T8" fmla="*/ 512 w 2633"/>
                    <a:gd name="T9" fmla="*/ 2539 h 2566"/>
                    <a:gd name="T10" fmla="*/ 691 w 2633"/>
                    <a:gd name="T11" fmla="*/ 2491 h 2566"/>
                    <a:gd name="T12" fmla="*/ 863 w 2633"/>
                    <a:gd name="T13" fmla="*/ 2407 h 2566"/>
                    <a:gd name="T14" fmla="*/ 1012 w 2633"/>
                    <a:gd name="T15" fmla="*/ 2281 h 2566"/>
                    <a:gd name="T16" fmla="*/ 2207 w 2633"/>
                    <a:gd name="T17" fmla="*/ 410 h 2566"/>
                    <a:gd name="T18" fmla="*/ 2218 w 2633"/>
                    <a:gd name="T19" fmla="*/ 395 h 2566"/>
                    <a:gd name="T20" fmla="*/ 2250 w 2633"/>
                    <a:gd name="T21" fmla="*/ 355 h 2566"/>
                    <a:gd name="T22" fmla="*/ 2299 w 2633"/>
                    <a:gd name="T23" fmla="*/ 298 h 2566"/>
                    <a:gd name="T24" fmla="*/ 2359 w 2633"/>
                    <a:gd name="T25" fmla="*/ 233 h 2566"/>
                    <a:gd name="T26" fmla="*/ 2426 w 2633"/>
                    <a:gd name="T27" fmla="*/ 167 h 2566"/>
                    <a:gd name="T28" fmla="*/ 2498 w 2633"/>
                    <a:gd name="T29" fmla="*/ 109 h 2566"/>
                    <a:gd name="T30" fmla="*/ 2568 w 2633"/>
                    <a:gd name="T31" fmla="*/ 65 h 2566"/>
                    <a:gd name="T32" fmla="*/ 2633 w 2633"/>
                    <a:gd name="T33" fmla="*/ 45 h 2566"/>
                    <a:gd name="T34" fmla="*/ 2612 w 2633"/>
                    <a:gd name="T35" fmla="*/ 34 h 2566"/>
                    <a:gd name="T36" fmla="*/ 2555 w 2633"/>
                    <a:gd name="T37" fmla="*/ 14 h 2566"/>
                    <a:gd name="T38" fmla="*/ 2465 w 2633"/>
                    <a:gd name="T39" fmla="*/ 0 h 2566"/>
                    <a:gd name="T40" fmla="*/ 2348 w 2633"/>
                    <a:gd name="T41" fmla="*/ 9 h 2566"/>
                    <a:gd name="T42" fmla="*/ 2209 w 2633"/>
                    <a:gd name="T43" fmla="*/ 58 h 2566"/>
                    <a:gd name="T44" fmla="*/ 2052 w 2633"/>
                    <a:gd name="T45" fmla="*/ 164 h 2566"/>
                    <a:gd name="T46" fmla="*/ 1885 w 2633"/>
                    <a:gd name="T47" fmla="*/ 341 h 2566"/>
                    <a:gd name="T48" fmla="*/ 1709 w 2633"/>
                    <a:gd name="T49" fmla="*/ 608 h 2566"/>
                    <a:gd name="T50" fmla="*/ 901 w 2633"/>
                    <a:gd name="T51" fmla="*/ 1978 h 2566"/>
                    <a:gd name="T52" fmla="*/ 873 w 2633"/>
                    <a:gd name="T53" fmla="*/ 2028 h 2566"/>
                    <a:gd name="T54" fmla="*/ 817 w 2633"/>
                    <a:gd name="T55" fmla="*/ 2114 h 2566"/>
                    <a:gd name="T56" fmla="*/ 732 w 2633"/>
                    <a:gd name="T57" fmla="*/ 2219 h 2566"/>
                    <a:gd name="T58" fmla="*/ 620 w 2633"/>
                    <a:gd name="T59" fmla="*/ 2331 h 2566"/>
                    <a:gd name="T60" fmla="*/ 478 w 2633"/>
                    <a:gd name="T61" fmla="*/ 2434 h 2566"/>
                    <a:gd name="T62" fmla="*/ 308 w 2633"/>
                    <a:gd name="T63" fmla="*/ 2512 h 2566"/>
                    <a:gd name="T64" fmla="*/ 109 w 2633"/>
                    <a:gd name="T65" fmla="*/ 2552 h 2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33" h="2566">
                      <a:moveTo>
                        <a:pt x="0" y="2553"/>
                      </a:moveTo>
                      <a:lnTo>
                        <a:pt x="8" y="2554"/>
                      </a:lnTo>
                      <a:lnTo>
                        <a:pt x="34" y="2557"/>
                      </a:lnTo>
                      <a:lnTo>
                        <a:pt x="73" y="2560"/>
                      </a:lnTo>
                      <a:lnTo>
                        <a:pt x="124" y="2564"/>
                      </a:lnTo>
                      <a:lnTo>
                        <a:pt x="188" y="2566"/>
                      </a:lnTo>
                      <a:lnTo>
                        <a:pt x="260" y="2566"/>
                      </a:lnTo>
                      <a:lnTo>
                        <a:pt x="340" y="2561"/>
                      </a:lnTo>
                      <a:lnTo>
                        <a:pt x="423" y="2553"/>
                      </a:lnTo>
                      <a:lnTo>
                        <a:pt x="512" y="2539"/>
                      </a:lnTo>
                      <a:lnTo>
                        <a:pt x="601" y="2518"/>
                      </a:lnTo>
                      <a:lnTo>
                        <a:pt x="691" y="2491"/>
                      </a:lnTo>
                      <a:lnTo>
                        <a:pt x="778" y="2454"/>
                      </a:lnTo>
                      <a:lnTo>
                        <a:pt x="863" y="2407"/>
                      </a:lnTo>
                      <a:lnTo>
                        <a:pt x="941" y="2350"/>
                      </a:lnTo>
                      <a:lnTo>
                        <a:pt x="1012" y="2281"/>
                      </a:lnTo>
                      <a:lnTo>
                        <a:pt x="1073" y="2199"/>
                      </a:lnTo>
                      <a:lnTo>
                        <a:pt x="2207" y="410"/>
                      </a:lnTo>
                      <a:lnTo>
                        <a:pt x="2209" y="405"/>
                      </a:lnTo>
                      <a:lnTo>
                        <a:pt x="2218" y="395"/>
                      </a:lnTo>
                      <a:lnTo>
                        <a:pt x="2231" y="377"/>
                      </a:lnTo>
                      <a:lnTo>
                        <a:pt x="2250" y="355"/>
                      </a:lnTo>
                      <a:lnTo>
                        <a:pt x="2273" y="328"/>
                      </a:lnTo>
                      <a:lnTo>
                        <a:pt x="2299" y="298"/>
                      </a:lnTo>
                      <a:lnTo>
                        <a:pt x="2328" y="267"/>
                      </a:lnTo>
                      <a:lnTo>
                        <a:pt x="2359" y="233"/>
                      </a:lnTo>
                      <a:lnTo>
                        <a:pt x="2393" y="200"/>
                      </a:lnTo>
                      <a:lnTo>
                        <a:pt x="2426" y="167"/>
                      </a:lnTo>
                      <a:lnTo>
                        <a:pt x="2462" y="137"/>
                      </a:lnTo>
                      <a:lnTo>
                        <a:pt x="2498" y="109"/>
                      </a:lnTo>
                      <a:lnTo>
                        <a:pt x="2533" y="85"/>
                      </a:lnTo>
                      <a:lnTo>
                        <a:pt x="2568" y="65"/>
                      </a:lnTo>
                      <a:lnTo>
                        <a:pt x="2601" y="51"/>
                      </a:lnTo>
                      <a:lnTo>
                        <a:pt x="2633" y="45"/>
                      </a:lnTo>
                      <a:lnTo>
                        <a:pt x="2628" y="42"/>
                      </a:lnTo>
                      <a:lnTo>
                        <a:pt x="2612" y="34"/>
                      </a:lnTo>
                      <a:lnTo>
                        <a:pt x="2588" y="24"/>
                      </a:lnTo>
                      <a:lnTo>
                        <a:pt x="2555" y="14"/>
                      </a:lnTo>
                      <a:lnTo>
                        <a:pt x="2514" y="5"/>
                      </a:lnTo>
                      <a:lnTo>
                        <a:pt x="2465" y="0"/>
                      </a:lnTo>
                      <a:lnTo>
                        <a:pt x="2410" y="1"/>
                      </a:lnTo>
                      <a:lnTo>
                        <a:pt x="2348" y="9"/>
                      </a:lnTo>
                      <a:lnTo>
                        <a:pt x="2281" y="28"/>
                      </a:lnTo>
                      <a:lnTo>
                        <a:pt x="2209" y="58"/>
                      </a:lnTo>
                      <a:lnTo>
                        <a:pt x="2132" y="102"/>
                      </a:lnTo>
                      <a:lnTo>
                        <a:pt x="2052" y="164"/>
                      </a:lnTo>
                      <a:lnTo>
                        <a:pt x="1969" y="241"/>
                      </a:lnTo>
                      <a:lnTo>
                        <a:pt x="1885" y="341"/>
                      </a:lnTo>
                      <a:lnTo>
                        <a:pt x="1796" y="462"/>
                      </a:lnTo>
                      <a:lnTo>
                        <a:pt x="1709" y="608"/>
                      </a:lnTo>
                      <a:lnTo>
                        <a:pt x="906" y="1972"/>
                      </a:lnTo>
                      <a:lnTo>
                        <a:pt x="901" y="1978"/>
                      </a:lnTo>
                      <a:lnTo>
                        <a:pt x="891" y="1998"/>
                      </a:lnTo>
                      <a:lnTo>
                        <a:pt x="873" y="2028"/>
                      </a:lnTo>
                      <a:lnTo>
                        <a:pt x="849" y="2067"/>
                      </a:lnTo>
                      <a:lnTo>
                        <a:pt x="817" y="2114"/>
                      </a:lnTo>
                      <a:lnTo>
                        <a:pt x="778" y="2165"/>
                      </a:lnTo>
                      <a:lnTo>
                        <a:pt x="732" y="2219"/>
                      </a:lnTo>
                      <a:lnTo>
                        <a:pt x="679" y="2275"/>
                      </a:lnTo>
                      <a:lnTo>
                        <a:pt x="620" y="2331"/>
                      </a:lnTo>
                      <a:lnTo>
                        <a:pt x="552" y="2384"/>
                      </a:lnTo>
                      <a:lnTo>
                        <a:pt x="478" y="2434"/>
                      </a:lnTo>
                      <a:lnTo>
                        <a:pt x="397" y="2477"/>
                      </a:lnTo>
                      <a:lnTo>
                        <a:pt x="308" y="2512"/>
                      </a:lnTo>
                      <a:lnTo>
                        <a:pt x="213" y="2538"/>
                      </a:lnTo>
                      <a:lnTo>
                        <a:pt x="109" y="2552"/>
                      </a:lnTo>
                      <a:lnTo>
                        <a:pt x="0" y="2553"/>
                      </a:lnTo>
                      <a:close/>
                    </a:path>
                  </a:pathLst>
                </a:custGeom>
                <a:solidFill>
                  <a:srgbClr val="537EB9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13" name="Freeform 93">
                  <a:extLst>
                    <a:ext uri="{FF2B5EF4-FFF2-40B4-BE49-F238E27FC236}">
                      <a16:creationId xmlns:a16="http://schemas.microsoft.com/office/drawing/2014/main" id="{3E930D23-88E8-4845-9CC2-22F2AB137F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58"/>
                  <a:ext cx="838" cy="899"/>
                </a:xfrm>
                <a:custGeom>
                  <a:avLst/>
                  <a:gdLst>
                    <a:gd name="T0" fmla="*/ 5 w 3352"/>
                    <a:gd name="T1" fmla="*/ 16 h 3595"/>
                    <a:gd name="T2" fmla="*/ 48 w 3352"/>
                    <a:gd name="T3" fmla="*/ 8 h 3595"/>
                    <a:gd name="T4" fmla="*/ 127 w 3352"/>
                    <a:gd name="T5" fmla="*/ 1 h 3595"/>
                    <a:gd name="T6" fmla="*/ 234 w 3352"/>
                    <a:gd name="T7" fmla="*/ 2 h 3595"/>
                    <a:gd name="T8" fmla="*/ 363 w 3352"/>
                    <a:gd name="T9" fmla="*/ 22 h 3595"/>
                    <a:gd name="T10" fmla="*/ 506 w 3352"/>
                    <a:gd name="T11" fmla="*/ 68 h 3595"/>
                    <a:gd name="T12" fmla="*/ 656 w 3352"/>
                    <a:gd name="T13" fmla="*/ 150 h 3595"/>
                    <a:gd name="T14" fmla="*/ 805 w 3352"/>
                    <a:gd name="T15" fmla="*/ 276 h 3595"/>
                    <a:gd name="T16" fmla="*/ 959 w 3352"/>
                    <a:gd name="T17" fmla="*/ 467 h 3595"/>
                    <a:gd name="T18" fmla="*/ 1181 w 3352"/>
                    <a:gd name="T19" fmla="*/ 785 h 3595"/>
                    <a:gd name="T20" fmla="*/ 1457 w 3352"/>
                    <a:gd name="T21" fmla="*/ 1199 h 3595"/>
                    <a:gd name="T22" fmla="*/ 1758 w 3352"/>
                    <a:gd name="T23" fmla="*/ 1660 h 3595"/>
                    <a:gd name="T24" fmla="*/ 2056 w 3352"/>
                    <a:gd name="T25" fmla="*/ 2123 h 3595"/>
                    <a:gd name="T26" fmla="*/ 2321 w 3352"/>
                    <a:gd name="T27" fmla="*/ 2539 h 3595"/>
                    <a:gd name="T28" fmla="*/ 2527 w 3352"/>
                    <a:gd name="T29" fmla="*/ 2864 h 3595"/>
                    <a:gd name="T30" fmla="*/ 2643 w 3352"/>
                    <a:gd name="T31" fmla="*/ 3048 h 3595"/>
                    <a:gd name="T32" fmla="*/ 2663 w 3352"/>
                    <a:gd name="T33" fmla="*/ 3080 h 3595"/>
                    <a:gd name="T34" fmla="*/ 2695 w 3352"/>
                    <a:gd name="T35" fmla="*/ 3121 h 3595"/>
                    <a:gd name="T36" fmla="*/ 2754 w 3352"/>
                    <a:gd name="T37" fmla="*/ 3195 h 3595"/>
                    <a:gd name="T38" fmla="*/ 2836 w 3352"/>
                    <a:gd name="T39" fmla="*/ 3285 h 3595"/>
                    <a:gd name="T40" fmla="*/ 2935 w 3352"/>
                    <a:gd name="T41" fmla="*/ 3382 h 3595"/>
                    <a:gd name="T42" fmla="*/ 3047 w 3352"/>
                    <a:gd name="T43" fmla="*/ 3473 h 3595"/>
                    <a:gd name="T44" fmla="*/ 3167 w 3352"/>
                    <a:gd name="T45" fmla="*/ 3546 h 3595"/>
                    <a:gd name="T46" fmla="*/ 3290 w 3352"/>
                    <a:gd name="T47" fmla="*/ 3588 h 3595"/>
                    <a:gd name="T48" fmla="*/ 2874 w 3352"/>
                    <a:gd name="T49" fmla="*/ 3595 h 3595"/>
                    <a:gd name="T50" fmla="*/ 2860 w 3352"/>
                    <a:gd name="T51" fmla="*/ 3591 h 3595"/>
                    <a:gd name="T52" fmla="*/ 2823 w 3352"/>
                    <a:gd name="T53" fmla="*/ 3580 h 3595"/>
                    <a:gd name="T54" fmla="*/ 2766 w 3352"/>
                    <a:gd name="T55" fmla="*/ 3556 h 3595"/>
                    <a:gd name="T56" fmla="*/ 2693 w 3352"/>
                    <a:gd name="T57" fmla="*/ 3519 h 3595"/>
                    <a:gd name="T58" fmla="*/ 2607 w 3352"/>
                    <a:gd name="T59" fmla="*/ 3462 h 3595"/>
                    <a:gd name="T60" fmla="*/ 2513 w 3352"/>
                    <a:gd name="T61" fmla="*/ 3386 h 3595"/>
                    <a:gd name="T62" fmla="*/ 2415 w 3352"/>
                    <a:gd name="T63" fmla="*/ 3284 h 3595"/>
                    <a:gd name="T64" fmla="*/ 2316 w 3352"/>
                    <a:gd name="T65" fmla="*/ 3155 h 3595"/>
                    <a:gd name="T66" fmla="*/ 640 w 3352"/>
                    <a:gd name="T67" fmla="*/ 518 h 3595"/>
                    <a:gd name="T68" fmla="*/ 613 w 3352"/>
                    <a:gd name="T69" fmla="*/ 477 h 3595"/>
                    <a:gd name="T70" fmla="*/ 561 w 3352"/>
                    <a:gd name="T71" fmla="*/ 406 h 3595"/>
                    <a:gd name="T72" fmla="*/ 487 w 3352"/>
                    <a:gd name="T73" fmla="*/ 318 h 3595"/>
                    <a:gd name="T74" fmla="*/ 398 w 3352"/>
                    <a:gd name="T75" fmla="*/ 224 h 3595"/>
                    <a:gd name="T76" fmla="*/ 294 w 3352"/>
                    <a:gd name="T77" fmla="*/ 136 h 3595"/>
                    <a:gd name="T78" fmla="*/ 180 w 3352"/>
                    <a:gd name="T79" fmla="*/ 65 h 3595"/>
                    <a:gd name="T80" fmla="*/ 61 w 3352"/>
                    <a:gd name="T81" fmla="*/ 23 h 3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352" h="3595">
                      <a:moveTo>
                        <a:pt x="0" y="18"/>
                      </a:moveTo>
                      <a:lnTo>
                        <a:pt x="5" y="16"/>
                      </a:lnTo>
                      <a:lnTo>
                        <a:pt x="22" y="13"/>
                      </a:lnTo>
                      <a:lnTo>
                        <a:pt x="48" y="8"/>
                      </a:lnTo>
                      <a:lnTo>
                        <a:pt x="84" y="5"/>
                      </a:lnTo>
                      <a:lnTo>
                        <a:pt x="127" y="1"/>
                      </a:lnTo>
                      <a:lnTo>
                        <a:pt x="177" y="0"/>
                      </a:lnTo>
                      <a:lnTo>
                        <a:pt x="234" y="2"/>
                      </a:lnTo>
                      <a:lnTo>
                        <a:pt x="297" y="9"/>
                      </a:lnTo>
                      <a:lnTo>
                        <a:pt x="363" y="22"/>
                      </a:lnTo>
                      <a:lnTo>
                        <a:pt x="433" y="42"/>
                      </a:lnTo>
                      <a:lnTo>
                        <a:pt x="506" y="68"/>
                      </a:lnTo>
                      <a:lnTo>
                        <a:pt x="580" y="104"/>
                      </a:lnTo>
                      <a:lnTo>
                        <a:pt x="656" y="150"/>
                      </a:lnTo>
                      <a:lnTo>
                        <a:pt x="730" y="206"/>
                      </a:lnTo>
                      <a:lnTo>
                        <a:pt x="805" y="276"/>
                      </a:lnTo>
                      <a:lnTo>
                        <a:pt x="878" y="358"/>
                      </a:lnTo>
                      <a:lnTo>
                        <a:pt x="959" y="467"/>
                      </a:lnTo>
                      <a:lnTo>
                        <a:pt x="1062" y="611"/>
                      </a:lnTo>
                      <a:lnTo>
                        <a:pt x="1181" y="785"/>
                      </a:lnTo>
                      <a:lnTo>
                        <a:pt x="1315" y="984"/>
                      </a:lnTo>
                      <a:lnTo>
                        <a:pt x="1457" y="1199"/>
                      </a:lnTo>
                      <a:lnTo>
                        <a:pt x="1607" y="1427"/>
                      </a:lnTo>
                      <a:lnTo>
                        <a:pt x="1758" y="1660"/>
                      </a:lnTo>
                      <a:lnTo>
                        <a:pt x="1909" y="1894"/>
                      </a:lnTo>
                      <a:lnTo>
                        <a:pt x="2056" y="2123"/>
                      </a:lnTo>
                      <a:lnTo>
                        <a:pt x="2194" y="2340"/>
                      </a:lnTo>
                      <a:lnTo>
                        <a:pt x="2321" y="2539"/>
                      </a:lnTo>
                      <a:lnTo>
                        <a:pt x="2434" y="2717"/>
                      </a:lnTo>
                      <a:lnTo>
                        <a:pt x="2527" y="2864"/>
                      </a:lnTo>
                      <a:lnTo>
                        <a:pt x="2598" y="2976"/>
                      </a:lnTo>
                      <a:lnTo>
                        <a:pt x="2643" y="3048"/>
                      </a:lnTo>
                      <a:lnTo>
                        <a:pt x="2659" y="3074"/>
                      </a:lnTo>
                      <a:lnTo>
                        <a:pt x="2663" y="3080"/>
                      </a:lnTo>
                      <a:lnTo>
                        <a:pt x="2675" y="3096"/>
                      </a:lnTo>
                      <a:lnTo>
                        <a:pt x="2695" y="3121"/>
                      </a:lnTo>
                      <a:lnTo>
                        <a:pt x="2721" y="3155"/>
                      </a:lnTo>
                      <a:lnTo>
                        <a:pt x="2754" y="3195"/>
                      </a:lnTo>
                      <a:lnTo>
                        <a:pt x="2793" y="3239"/>
                      </a:lnTo>
                      <a:lnTo>
                        <a:pt x="2836" y="3285"/>
                      </a:lnTo>
                      <a:lnTo>
                        <a:pt x="2884" y="3334"/>
                      </a:lnTo>
                      <a:lnTo>
                        <a:pt x="2935" y="3382"/>
                      </a:lnTo>
                      <a:lnTo>
                        <a:pt x="2989" y="3429"/>
                      </a:lnTo>
                      <a:lnTo>
                        <a:pt x="3047" y="3473"/>
                      </a:lnTo>
                      <a:lnTo>
                        <a:pt x="3107" y="3512"/>
                      </a:lnTo>
                      <a:lnTo>
                        <a:pt x="3167" y="3546"/>
                      </a:lnTo>
                      <a:lnTo>
                        <a:pt x="3229" y="3572"/>
                      </a:lnTo>
                      <a:lnTo>
                        <a:pt x="3290" y="3588"/>
                      </a:lnTo>
                      <a:lnTo>
                        <a:pt x="3352" y="3595"/>
                      </a:lnTo>
                      <a:lnTo>
                        <a:pt x="2874" y="3595"/>
                      </a:lnTo>
                      <a:lnTo>
                        <a:pt x="2871" y="3594"/>
                      </a:lnTo>
                      <a:lnTo>
                        <a:pt x="2860" y="3591"/>
                      </a:lnTo>
                      <a:lnTo>
                        <a:pt x="2844" y="3587"/>
                      </a:lnTo>
                      <a:lnTo>
                        <a:pt x="2823" y="3580"/>
                      </a:lnTo>
                      <a:lnTo>
                        <a:pt x="2796" y="3569"/>
                      </a:lnTo>
                      <a:lnTo>
                        <a:pt x="2766" y="3556"/>
                      </a:lnTo>
                      <a:lnTo>
                        <a:pt x="2731" y="3540"/>
                      </a:lnTo>
                      <a:lnTo>
                        <a:pt x="2693" y="3519"/>
                      </a:lnTo>
                      <a:lnTo>
                        <a:pt x="2651" y="3494"/>
                      </a:lnTo>
                      <a:lnTo>
                        <a:pt x="2607" y="3462"/>
                      </a:lnTo>
                      <a:lnTo>
                        <a:pt x="2561" y="3428"/>
                      </a:lnTo>
                      <a:lnTo>
                        <a:pt x="2513" y="3386"/>
                      </a:lnTo>
                      <a:lnTo>
                        <a:pt x="2464" y="3338"/>
                      </a:lnTo>
                      <a:lnTo>
                        <a:pt x="2415" y="3284"/>
                      </a:lnTo>
                      <a:lnTo>
                        <a:pt x="2365" y="3222"/>
                      </a:lnTo>
                      <a:lnTo>
                        <a:pt x="2316" y="3155"/>
                      </a:lnTo>
                      <a:lnTo>
                        <a:pt x="644" y="524"/>
                      </a:lnTo>
                      <a:lnTo>
                        <a:pt x="640" y="518"/>
                      </a:lnTo>
                      <a:lnTo>
                        <a:pt x="629" y="502"/>
                      </a:lnTo>
                      <a:lnTo>
                        <a:pt x="613" y="477"/>
                      </a:lnTo>
                      <a:lnTo>
                        <a:pt x="590" y="444"/>
                      </a:lnTo>
                      <a:lnTo>
                        <a:pt x="561" y="406"/>
                      </a:lnTo>
                      <a:lnTo>
                        <a:pt x="527" y="364"/>
                      </a:lnTo>
                      <a:lnTo>
                        <a:pt x="487" y="318"/>
                      </a:lnTo>
                      <a:lnTo>
                        <a:pt x="444" y="271"/>
                      </a:lnTo>
                      <a:lnTo>
                        <a:pt x="398" y="224"/>
                      </a:lnTo>
                      <a:lnTo>
                        <a:pt x="348" y="177"/>
                      </a:lnTo>
                      <a:lnTo>
                        <a:pt x="294" y="136"/>
                      </a:lnTo>
                      <a:lnTo>
                        <a:pt x="239" y="97"/>
                      </a:lnTo>
                      <a:lnTo>
                        <a:pt x="180" y="65"/>
                      </a:lnTo>
                      <a:lnTo>
                        <a:pt x="121" y="39"/>
                      </a:lnTo>
                      <a:lnTo>
                        <a:pt x="61" y="23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14" name="Freeform 94">
                  <a:extLst>
                    <a:ext uri="{FF2B5EF4-FFF2-40B4-BE49-F238E27FC236}">
                      <a16:creationId xmlns:a16="http://schemas.microsoft.com/office/drawing/2014/main" id="{D1501BD0-21B8-4FF9-9525-C36C4E1FBB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3" y="2271"/>
                  <a:ext cx="265" cy="187"/>
                </a:xfrm>
                <a:custGeom>
                  <a:avLst/>
                  <a:gdLst>
                    <a:gd name="T0" fmla="*/ 1063 w 1063"/>
                    <a:gd name="T1" fmla="*/ 269 h 749"/>
                    <a:gd name="T2" fmla="*/ 829 w 1063"/>
                    <a:gd name="T3" fmla="*/ 0 h 749"/>
                    <a:gd name="T4" fmla="*/ 824 w 1063"/>
                    <a:gd name="T5" fmla="*/ 7 h 749"/>
                    <a:gd name="T6" fmla="*/ 814 w 1063"/>
                    <a:gd name="T7" fmla="*/ 29 h 749"/>
                    <a:gd name="T8" fmla="*/ 795 w 1063"/>
                    <a:gd name="T9" fmla="*/ 61 h 749"/>
                    <a:gd name="T10" fmla="*/ 771 w 1063"/>
                    <a:gd name="T11" fmla="*/ 104 h 749"/>
                    <a:gd name="T12" fmla="*/ 739 w 1063"/>
                    <a:gd name="T13" fmla="*/ 155 h 749"/>
                    <a:gd name="T14" fmla="*/ 701 w 1063"/>
                    <a:gd name="T15" fmla="*/ 211 h 749"/>
                    <a:gd name="T16" fmla="*/ 657 w 1063"/>
                    <a:gd name="T17" fmla="*/ 270 h 749"/>
                    <a:gd name="T18" fmla="*/ 606 w 1063"/>
                    <a:gd name="T19" fmla="*/ 331 h 749"/>
                    <a:gd name="T20" fmla="*/ 550 w 1063"/>
                    <a:gd name="T21" fmla="*/ 390 h 749"/>
                    <a:gd name="T22" fmla="*/ 487 w 1063"/>
                    <a:gd name="T23" fmla="*/ 445 h 749"/>
                    <a:gd name="T24" fmla="*/ 419 w 1063"/>
                    <a:gd name="T25" fmla="*/ 496 h 749"/>
                    <a:gd name="T26" fmla="*/ 345 w 1063"/>
                    <a:gd name="T27" fmla="*/ 541 h 749"/>
                    <a:gd name="T28" fmla="*/ 266 w 1063"/>
                    <a:gd name="T29" fmla="*/ 575 h 749"/>
                    <a:gd name="T30" fmla="*/ 183 w 1063"/>
                    <a:gd name="T31" fmla="*/ 597 h 749"/>
                    <a:gd name="T32" fmla="*/ 93 w 1063"/>
                    <a:gd name="T33" fmla="*/ 607 h 749"/>
                    <a:gd name="T34" fmla="*/ 0 w 1063"/>
                    <a:gd name="T35" fmla="*/ 601 h 749"/>
                    <a:gd name="T36" fmla="*/ 4 w 1063"/>
                    <a:gd name="T37" fmla="*/ 606 h 749"/>
                    <a:gd name="T38" fmla="*/ 16 w 1063"/>
                    <a:gd name="T39" fmla="*/ 621 h 749"/>
                    <a:gd name="T40" fmla="*/ 37 w 1063"/>
                    <a:gd name="T41" fmla="*/ 641 h 749"/>
                    <a:gd name="T42" fmla="*/ 68 w 1063"/>
                    <a:gd name="T43" fmla="*/ 666 h 749"/>
                    <a:gd name="T44" fmla="*/ 105 w 1063"/>
                    <a:gd name="T45" fmla="*/ 691 h 749"/>
                    <a:gd name="T46" fmla="*/ 151 w 1063"/>
                    <a:gd name="T47" fmla="*/ 715 h 749"/>
                    <a:gd name="T48" fmla="*/ 205 w 1063"/>
                    <a:gd name="T49" fmla="*/ 734 h 749"/>
                    <a:gd name="T50" fmla="*/ 267 w 1063"/>
                    <a:gd name="T51" fmla="*/ 747 h 749"/>
                    <a:gd name="T52" fmla="*/ 338 w 1063"/>
                    <a:gd name="T53" fmla="*/ 749 h 749"/>
                    <a:gd name="T54" fmla="*/ 417 w 1063"/>
                    <a:gd name="T55" fmla="*/ 740 h 749"/>
                    <a:gd name="T56" fmla="*/ 505 w 1063"/>
                    <a:gd name="T57" fmla="*/ 715 h 749"/>
                    <a:gd name="T58" fmla="*/ 600 w 1063"/>
                    <a:gd name="T59" fmla="*/ 672 h 749"/>
                    <a:gd name="T60" fmla="*/ 703 w 1063"/>
                    <a:gd name="T61" fmla="*/ 609 h 749"/>
                    <a:gd name="T62" fmla="*/ 815 w 1063"/>
                    <a:gd name="T63" fmla="*/ 522 h 749"/>
                    <a:gd name="T64" fmla="*/ 935 w 1063"/>
                    <a:gd name="T65" fmla="*/ 409 h 749"/>
                    <a:gd name="T66" fmla="*/ 1063 w 1063"/>
                    <a:gd name="T67" fmla="*/ 269 h 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63" h="749">
                      <a:moveTo>
                        <a:pt x="1063" y="269"/>
                      </a:moveTo>
                      <a:lnTo>
                        <a:pt x="829" y="0"/>
                      </a:lnTo>
                      <a:lnTo>
                        <a:pt x="824" y="7"/>
                      </a:lnTo>
                      <a:lnTo>
                        <a:pt x="814" y="29"/>
                      </a:lnTo>
                      <a:lnTo>
                        <a:pt x="795" y="61"/>
                      </a:lnTo>
                      <a:lnTo>
                        <a:pt x="771" y="104"/>
                      </a:lnTo>
                      <a:lnTo>
                        <a:pt x="739" y="155"/>
                      </a:lnTo>
                      <a:lnTo>
                        <a:pt x="701" y="211"/>
                      </a:lnTo>
                      <a:lnTo>
                        <a:pt x="657" y="270"/>
                      </a:lnTo>
                      <a:lnTo>
                        <a:pt x="606" y="331"/>
                      </a:lnTo>
                      <a:lnTo>
                        <a:pt x="550" y="390"/>
                      </a:lnTo>
                      <a:lnTo>
                        <a:pt x="487" y="445"/>
                      </a:lnTo>
                      <a:lnTo>
                        <a:pt x="419" y="496"/>
                      </a:lnTo>
                      <a:lnTo>
                        <a:pt x="345" y="541"/>
                      </a:lnTo>
                      <a:lnTo>
                        <a:pt x="266" y="575"/>
                      </a:lnTo>
                      <a:lnTo>
                        <a:pt x="183" y="597"/>
                      </a:lnTo>
                      <a:lnTo>
                        <a:pt x="93" y="607"/>
                      </a:lnTo>
                      <a:lnTo>
                        <a:pt x="0" y="601"/>
                      </a:lnTo>
                      <a:lnTo>
                        <a:pt x="4" y="606"/>
                      </a:lnTo>
                      <a:lnTo>
                        <a:pt x="16" y="621"/>
                      </a:lnTo>
                      <a:lnTo>
                        <a:pt x="37" y="641"/>
                      </a:lnTo>
                      <a:lnTo>
                        <a:pt x="68" y="666"/>
                      </a:lnTo>
                      <a:lnTo>
                        <a:pt x="105" y="691"/>
                      </a:lnTo>
                      <a:lnTo>
                        <a:pt x="151" y="715"/>
                      </a:lnTo>
                      <a:lnTo>
                        <a:pt x="205" y="734"/>
                      </a:lnTo>
                      <a:lnTo>
                        <a:pt x="267" y="747"/>
                      </a:lnTo>
                      <a:lnTo>
                        <a:pt x="338" y="749"/>
                      </a:lnTo>
                      <a:lnTo>
                        <a:pt x="417" y="740"/>
                      </a:lnTo>
                      <a:lnTo>
                        <a:pt x="505" y="715"/>
                      </a:lnTo>
                      <a:lnTo>
                        <a:pt x="600" y="672"/>
                      </a:lnTo>
                      <a:lnTo>
                        <a:pt x="703" y="609"/>
                      </a:lnTo>
                      <a:lnTo>
                        <a:pt x="815" y="522"/>
                      </a:lnTo>
                      <a:lnTo>
                        <a:pt x="935" y="409"/>
                      </a:lnTo>
                      <a:lnTo>
                        <a:pt x="1063" y="269"/>
                      </a:lnTo>
                      <a:close/>
                    </a:path>
                  </a:pathLst>
                </a:custGeom>
                <a:solidFill>
                  <a:srgbClr val="537EB9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15" name="Freeform 95">
                  <a:extLst>
                    <a:ext uri="{FF2B5EF4-FFF2-40B4-BE49-F238E27FC236}">
                      <a16:creationId xmlns:a16="http://schemas.microsoft.com/office/drawing/2014/main" id="{DCB2F6F8-0885-404E-A49D-CD59D553D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8" y="1936"/>
                  <a:ext cx="96" cy="501"/>
                </a:xfrm>
                <a:custGeom>
                  <a:avLst/>
                  <a:gdLst>
                    <a:gd name="T0" fmla="*/ 382 w 383"/>
                    <a:gd name="T1" fmla="*/ 172 h 2006"/>
                    <a:gd name="T2" fmla="*/ 373 w 383"/>
                    <a:gd name="T3" fmla="*/ 133 h 2006"/>
                    <a:gd name="T4" fmla="*/ 359 w 383"/>
                    <a:gd name="T5" fmla="*/ 100 h 2006"/>
                    <a:gd name="T6" fmla="*/ 339 w 383"/>
                    <a:gd name="T7" fmla="*/ 70 h 2006"/>
                    <a:gd name="T8" fmla="*/ 313 w 383"/>
                    <a:gd name="T9" fmla="*/ 43 h 2006"/>
                    <a:gd name="T10" fmla="*/ 283 w 383"/>
                    <a:gd name="T11" fmla="*/ 22 h 2006"/>
                    <a:gd name="T12" fmla="*/ 248 w 383"/>
                    <a:gd name="T13" fmla="*/ 8 h 2006"/>
                    <a:gd name="T14" fmla="*/ 211 w 383"/>
                    <a:gd name="T15" fmla="*/ 0 h 2006"/>
                    <a:gd name="T16" fmla="*/ 172 w 383"/>
                    <a:gd name="T17" fmla="*/ 0 h 2006"/>
                    <a:gd name="T18" fmla="*/ 134 w 383"/>
                    <a:gd name="T19" fmla="*/ 8 h 2006"/>
                    <a:gd name="T20" fmla="*/ 100 w 383"/>
                    <a:gd name="T21" fmla="*/ 22 h 2006"/>
                    <a:gd name="T22" fmla="*/ 70 w 383"/>
                    <a:gd name="T23" fmla="*/ 43 h 2006"/>
                    <a:gd name="T24" fmla="*/ 43 w 383"/>
                    <a:gd name="T25" fmla="*/ 70 h 2006"/>
                    <a:gd name="T26" fmla="*/ 22 w 383"/>
                    <a:gd name="T27" fmla="*/ 100 h 2006"/>
                    <a:gd name="T28" fmla="*/ 8 w 383"/>
                    <a:gd name="T29" fmla="*/ 133 h 2006"/>
                    <a:gd name="T30" fmla="*/ 0 w 383"/>
                    <a:gd name="T31" fmla="*/ 172 h 2006"/>
                    <a:gd name="T32" fmla="*/ 0 w 383"/>
                    <a:gd name="T33" fmla="*/ 1814 h 2006"/>
                    <a:gd name="T34" fmla="*/ 4 w 383"/>
                    <a:gd name="T35" fmla="*/ 1853 h 2006"/>
                    <a:gd name="T36" fmla="*/ 14 w 383"/>
                    <a:gd name="T37" fmla="*/ 1889 h 2006"/>
                    <a:gd name="T38" fmla="*/ 33 w 383"/>
                    <a:gd name="T39" fmla="*/ 1921 h 2006"/>
                    <a:gd name="T40" fmla="*/ 56 w 383"/>
                    <a:gd name="T41" fmla="*/ 1949 h 2006"/>
                    <a:gd name="T42" fmla="*/ 84 w 383"/>
                    <a:gd name="T43" fmla="*/ 1972 h 2006"/>
                    <a:gd name="T44" fmla="*/ 116 w 383"/>
                    <a:gd name="T45" fmla="*/ 1991 h 2006"/>
                    <a:gd name="T46" fmla="*/ 152 w 383"/>
                    <a:gd name="T47" fmla="*/ 2001 h 2006"/>
                    <a:gd name="T48" fmla="*/ 192 w 383"/>
                    <a:gd name="T49" fmla="*/ 2006 h 2006"/>
                    <a:gd name="T50" fmla="*/ 230 w 383"/>
                    <a:gd name="T51" fmla="*/ 2001 h 2006"/>
                    <a:gd name="T52" fmla="*/ 266 w 383"/>
                    <a:gd name="T53" fmla="*/ 1991 h 2006"/>
                    <a:gd name="T54" fmla="*/ 298 w 383"/>
                    <a:gd name="T55" fmla="*/ 1972 h 2006"/>
                    <a:gd name="T56" fmla="*/ 327 w 383"/>
                    <a:gd name="T57" fmla="*/ 1949 h 2006"/>
                    <a:gd name="T58" fmla="*/ 350 w 383"/>
                    <a:gd name="T59" fmla="*/ 1921 h 2006"/>
                    <a:gd name="T60" fmla="*/ 368 w 383"/>
                    <a:gd name="T61" fmla="*/ 1889 h 2006"/>
                    <a:gd name="T62" fmla="*/ 378 w 383"/>
                    <a:gd name="T63" fmla="*/ 1853 h 2006"/>
                    <a:gd name="T64" fmla="*/ 383 w 383"/>
                    <a:gd name="T65" fmla="*/ 1814 h 20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3" h="2006">
                      <a:moveTo>
                        <a:pt x="383" y="191"/>
                      </a:moveTo>
                      <a:lnTo>
                        <a:pt x="382" y="172"/>
                      </a:lnTo>
                      <a:lnTo>
                        <a:pt x="378" y="152"/>
                      </a:lnTo>
                      <a:lnTo>
                        <a:pt x="373" y="133"/>
                      </a:lnTo>
                      <a:lnTo>
                        <a:pt x="368" y="116"/>
                      </a:lnTo>
                      <a:lnTo>
                        <a:pt x="359" y="100"/>
                      </a:lnTo>
                      <a:lnTo>
                        <a:pt x="350" y="84"/>
                      </a:lnTo>
                      <a:lnTo>
                        <a:pt x="339" y="70"/>
                      </a:lnTo>
                      <a:lnTo>
                        <a:pt x="327" y="56"/>
                      </a:lnTo>
                      <a:lnTo>
                        <a:pt x="313" y="43"/>
                      </a:lnTo>
                      <a:lnTo>
                        <a:pt x="298" y="33"/>
                      </a:lnTo>
                      <a:lnTo>
                        <a:pt x="283" y="22"/>
                      </a:lnTo>
                      <a:lnTo>
                        <a:pt x="266" y="14"/>
                      </a:lnTo>
                      <a:lnTo>
                        <a:pt x="248" y="8"/>
                      </a:lnTo>
                      <a:lnTo>
                        <a:pt x="230" y="4"/>
                      </a:lnTo>
                      <a:lnTo>
                        <a:pt x="211" y="0"/>
                      </a:lnTo>
                      <a:lnTo>
                        <a:pt x="192" y="0"/>
                      </a:lnTo>
                      <a:lnTo>
                        <a:pt x="172" y="0"/>
                      </a:lnTo>
                      <a:lnTo>
                        <a:pt x="152" y="4"/>
                      </a:lnTo>
                      <a:lnTo>
                        <a:pt x="134" y="8"/>
                      </a:lnTo>
                      <a:lnTo>
                        <a:pt x="116" y="14"/>
                      </a:lnTo>
                      <a:lnTo>
                        <a:pt x="100" y="22"/>
                      </a:lnTo>
                      <a:lnTo>
                        <a:pt x="84" y="33"/>
                      </a:lnTo>
                      <a:lnTo>
                        <a:pt x="70" y="43"/>
                      </a:lnTo>
                      <a:lnTo>
                        <a:pt x="56" y="56"/>
                      </a:lnTo>
                      <a:lnTo>
                        <a:pt x="43" y="70"/>
                      </a:lnTo>
                      <a:lnTo>
                        <a:pt x="33" y="84"/>
                      </a:lnTo>
                      <a:lnTo>
                        <a:pt x="22" y="100"/>
                      </a:lnTo>
                      <a:lnTo>
                        <a:pt x="14" y="116"/>
                      </a:lnTo>
                      <a:lnTo>
                        <a:pt x="8" y="133"/>
                      </a:lnTo>
                      <a:lnTo>
                        <a:pt x="4" y="152"/>
                      </a:lnTo>
                      <a:lnTo>
                        <a:pt x="0" y="172"/>
                      </a:lnTo>
                      <a:lnTo>
                        <a:pt x="0" y="191"/>
                      </a:lnTo>
                      <a:lnTo>
                        <a:pt x="0" y="1814"/>
                      </a:lnTo>
                      <a:lnTo>
                        <a:pt x="0" y="1833"/>
                      </a:lnTo>
                      <a:lnTo>
                        <a:pt x="4" y="1853"/>
                      </a:lnTo>
                      <a:lnTo>
                        <a:pt x="8" y="1871"/>
                      </a:lnTo>
                      <a:lnTo>
                        <a:pt x="14" y="1889"/>
                      </a:lnTo>
                      <a:lnTo>
                        <a:pt x="22" y="1905"/>
                      </a:lnTo>
                      <a:lnTo>
                        <a:pt x="33" y="1921"/>
                      </a:lnTo>
                      <a:lnTo>
                        <a:pt x="43" y="1935"/>
                      </a:lnTo>
                      <a:lnTo>
                        <a:pt x="56" y="1949"/>
                      </a:lnTo>
                      <a:lnTo>
                        <a:pt x="70" y="1962"/>
                      </a:lnTo>
                      <a:lnTo>
                        <a:pt x="84" y="1972"/>
                      </a:lnTo>
                      <a:lnTo>
                        <a:pt x="100" y="1982"/>
                      </a:lnTo>
                      <a:lnTo>
                        <a:pt x="116" y="1991"/>
                      </a:lnTo>
                      <a:lnTo>
                        <a:pt x="134" y="1996"/>
                      </a:lnTo>
                      <a:lnTo>
                        <a:pt x="152" y="2001"/>
                      </a:lnTo>
                      <a:lnTo>
                        <a:pt x="172" y="2005"/>
                      </a:lnTo>
                      <a:lnTo>
                        <a:pt x="192" y="2006"/>
                      </a:lnTo>
                      <a:lnTo>
                        <a:pt x="211" y="2005"/>
                      </a:lnTo>
                      <a:lnTo>
                        <a:pt x="230" y="2001"/>
                      </a:lnTo>
                      <a:lnTo>
                        <a:pt x="248" y="1996"/>
                      </a:lnTo>
                      <a:lnTo>
                        <a:pt x="266" y="1991"/>
                      </a:lnTo>
                      <a:lnTo>
                        <a:pt x="283" y="1982"/>
                      </a:lnTo>
                      <a:lnTo>
                        <a:pt x="298" y="1972"/>
                      </a:lnTo>
                      <a:lnTo>
                        <a:pt x="313" y="1962"/>
                      </a:lnTo>
                      <a:lnTo>
                        <a:pt x="327" y="1949"/>
                      </a:lnTo>
                      <a:lnTo>
                        <a:pt x="339" y="1935"/>
                      </a:lnTo>
                      <a:lnTo>
                        <a:pt x="350" y="1921"/>
                      </a:lnTo>
                      <a:lnTo>
                        <a:pt x="359" y="1905"/>
                      </a:lnTo>
                      <a:lnTo>
                        <a:pt x="368" y="1889"/>
                      </a:lnTo>
                      <a:lnTo>
                        <a:pt x="373" y="1871"/>
                      </a:lnTo>
                      <a:lnTo>
                        <a:pt x="378" y="1853"/>
                      </a:lnTo>
                      <a:lnTo>
                        <a:pt x="382" y="1833"/>
                      </a:lnTo>
                      <a:lnTo>
                        <a:pt x="383" y="1814"/>
                      </a:lnTo>
                      <a:lnTo>
                        <a:pt x="383" y="191"/>
                      </a:lnTo>
                      <a:close/>
                    </a:path>
                  </a:pathLst>
                </a:custGeom>
                <a:solidFill>
                  <a:srgbClr val="AA449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16" name="Freeform 96">
                  <a:extLst>
                    <a:ext uri="{FF2B5EF4-FFF2-40B4-BE49-F238E27FC236}">
                      <a16:creationId xmlns:a16="http://schemas.microsoft.com/office/drawing/2014/main" id="{6549734A-6A01-4DCB-B900-9EBEEC580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8" y="2043"/>
                  <a:ext cx="96" cy="394"/>
                </a:xfrm>
                <a:custGeom>
                  <a:avLst/>
                  <a:gdLst>
                    <a:gd name="T0" fmla="*/ 383 w 384"/>
                    <a:gd name="T1" fmla="*/ 172 h 1576"/>
                    <a:gd name="T2" fmla="*/ 374 w 384"/>
                    <a:gd name="T3" fmla="*/ 134 h 1576"/>
                    <a:gd name="T4" fmla="*/ 360 w 384"/>
                    <a:gd name="T5" fmla="*/ 100 h 1576"/>
                    <a:gd name="T6" fmla="*/ 340 w 384"/>
                    <a:gd name="T7" fmla="*/ 70 h 1576"/>
                    <a:gd name="T8" fmla="*/ 313 w 384"/>
                    <a:gd name="T9" fmla="*/ 43 h 1576"/>
                    <a:gd name="T10" fmla="*/ 283 w 384"/>
                    <a:gd name="T11" fmla="*/ 22 h 1576"/>
                    <a:gd name="T12" fmla="*/ 249 w 384"/>
                    <a:gd name="T13" fmla="*/ 8 h 1576"/>
                    <a:gd name="T14" fmla="*/ 210 w 384"/>
                    <a:gd name="T15" fmla="*/ 0 h 1576"/>
                    <a:gd name="T16" fmla="*/ 172 w 384"/>
                    <a:gd name="T17" fmla="*/ 0 h 1576"/>
                    <a:gd name="T18" fmla="*/ 134 w 384"/>
                    <a:gd name="T19" fmla="*/ 8 h 1576"/>
                    <a:gd name="T20" fmla="*/ 100 w 384"/>
                    <a:gd name="T21" fmla="*/ 22 h 1576"/>
                    <a:gd name="T22" fmla="*/ 70 w 384"/>
                    <a:gd name="T23" fmla="*/ 43 h 1576"/>
                    <a:gd name="T24" fmla="*/ 43 w 384"/>
                    <a:gd name="T25" fmla="*/ 70 h 1576"/>
                    <a:gd name="T26" fmla="*/ 22 w 384"/>
                    <a:gd name="T27" fmla="*/ 100 h 1576"/>
                    <a:gd name="T28" fmla="*/ 8 w 384"/>
                    <a:gd name="T29" fmla="*/ 134 h 1576"/>
                    <a:gd name="T30" fmla="*/ 0 w 384"/>
                    <a:gd name="T31" fmla="*/ 172 h 1576"/>
                    <a:gd name="T32" fmla="*/ 0 w 384"/>
                    <a:gd name="T33" fmla="*/ 1384 h 1576"/>
                    <a:gd name="T34" fmla="*/ 4 w 384"/>
                    <a:gd name="T35" fmla="*/ 1422 h 1576"/>
                    <a:gd name="T36" fmla="*/ 14 w 384"/>
                    <a:gd name="T37" fmla="*/ 1458 h 1576"/>
                    <a:gd name="T38" fmla="*/ 33 w 384"/>
                    <a:gd name="T39" fmla="*/ 1491 h 1576"/>
                    <a:gd name="T40" fmla="*/ 56 w 384"/>
                    <a:gd name="T41" fmla="*/ 1519 h 1576"/>
                    <a:gd name="T42" fmla="*/ 84 w 384"/>
                    <a:gd name="T43" fmla="*/ 1542 h 1576"/>
                    <a:gd name="T44" fmla="*/ 116 w 384"/>
                    <a:gd name="T45" fmla="*/ 1560 h 1576"/>
                    <a:gd name="T46" fmla="*/ 152 w 384"/>
                    <a:gd name="T47" fmla="*/ 1571 h 1576"/>
                    <a:gd name="T48" fmla="*/ 192 w 384"/>
                    <a:gd name="T49" fmla="*/ 1576 h 1576"/>
                    <a:gd name="T50" fmla="*/ 230 w 384"/>
                    <a:gd name="T51" fmla="*/ 1571 h 1576"/>
                    <a:gd name="T52" fmla="*/ 266 w 384"/>
                    <a:gd name="T53" fmla="*/ 1560 h 1576"/>
                    <a:gd name="T54" fmla="*/ 299 w 384"/>
                    <a:gd name="T55" fmla="*/ 1542 h 1576"/>
                    <a:gd name="T56" fmla="*/ 327 w 384"/>
                    <a:gd name="T57" fmla="*/ 1519 h 1576"/>
                    <a:gd name="T58" fmla="*/ 350 w 384"/>
                    <a:gd name="T59" fmla="*/ 1491 h 1576"/>
                    <a:gd name="T60" fmla="*/ 369 w 384"/>
                    <a:gd name="T61" fmla="*/ 1458 h 1576"/>
                    <a:gd name="T62" fmla="*/ 379 w 384"/>
                    <a:gd name="T63" fmla="*/ 1422 h 1576"/>
                    <a:gd name="T64" fmla="*/ 384 w 384"/>
                    <a:gd name="T65" fmla="*/ 1384 h 1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4" h="1576">
                      <a:moveTo>
                        <a:pt x="384" y="192"/>
                      </a:moveTo>
                      <a:lnTo>
                        <a:pt x="383" y="172"/>
                      </a:lnTo>
                      <a:lnTo>
                        <a:pt x="379" y="152"/>
                      </a:lnTo>
                      <a:lnTo>
                        <a:pt x="374" y="134"/>
                      </a:lnTo>
                      <a:lnTo>
                        <a:pt x="369" y="116"/>
                      </a:lnTo>
                      <a:lnTo>
                        <a:pt x="360" y="100"/>
                      </a:lnTo>
                      <a:lnTo>
                        <a:pt x="350" y="84"/>
                      </a:lnTo>
                      <a:lnTo>
                        <a:pt x="340" y="70"/>
                      </a:lnTo>
                      <a:lnTo>
                        <a:pt x="327" y="56"/>
                      </a:lnTo>
                      <a:lnTo>
                        <a:pt x="313" y="43"/>
                      </a:lnTo>
                      <a:lnTo>
                        <a:pt x="299" y="33"/>
                      </a:lnTo>
                      <a:lnTo>
                        <a:pt x="283" y="22"/>
                      </a:lnTo>
                      <a:lnTo>
                        <a:pt x="266" y="14"/>
                      </a:lnTo>
                      <a:lnTo>
                        <a:pt x="249" y="8"/>
                      </a:lnTo>
                      <a:lnTo>
                        <a:pt x="230" y="4"/>
                      </a:lnTo>
                      <a:lnTo>
                        <a:pt x="210" y="0"/>
                      </a:lnTo>
                      <a:lnTo>
                        <a:pt x="192" y="0"/>
                      </a:lnTo>
                      <a:lnTo>
                        <a:pt x="172" y="0"/>
                      </a:lnTo>
                      <a:lnTo>
                        <a:pt x="152" y="4"/>
                      </a:lnTo>
                      <a:lnTo>
                        <a:pt x="134" y="8"/>
                      </a:lnTo>
                      <a:lnTo>
                        <a:pt x="116" y="14"/>
                      </a:lnTo>
                      <a:lnTo>
                        <a:pt x="100" y="22"/>
                      </a:lnTo>
                      <a:lnTo>
                        <a:pt x="84" y="33"/>
                      </a:lnTo>
                      <a:lnTo>
                        <a:pt x="70" y="43"/>
                      </a:lnTo>
                      <a:lnTo>
                        <a:pt x="56" y="56"/>
                      </a:lnTo>
                      <a:lnTo>
                        <a:pt x="43" y="70"/>
                      </a:lnTo>
                      <a:lnTo>
                        <a:pt x="33" y="84"/>
                      </a:lnTo>
                      <a:lnTo>
                        <a:pt x="22" y="100"/>
                      </a:lnTo>
                      <a:lnTo>
                        <a:pt x="14" y="116"/>
                      </a:lnTo>
                      <a:lnTo>
                        <a:pt x="8" y="134"/>
                      </a:lnTo>
                      <a:lnTo>
                        <a:pt x="4" y="152"/>
                      </a:lnTo>
                      <a:lnTo>
                        <a:pt x="0" y="172"/>
                      </a:lnTo>
                      <a:lnTo>
                        <a:pt x="0" y="192"/>
                      </a:lnTo>
                      <a:lnTo>
                        <a:pt x="0" y="1384"/>
                      </a:lnTo>
                      <a:lnTo>
                        <a:pt x="0" y="1403"/>
                      </a:lnTo>
                      <a:lnTo>
                        <a:pt x="4" y="1422"/>
                      </a:lnTo>
                      <a:lnTo>
                        <a:pt x="8" y="1441"/>
                      </a:lnTo>
                      <a:lnTo>
                        <a:pt x="14" y="1458"/>
                      </a:lnTo>
                      <a:lnTo>
                        <a:pt x="22" y="1475"/>
                      </a:lnTo>
                      <a:lnTo>
                        <a:pt x="33" y="1491"/>
                      </a:lnTo>
                      <a:lnTo>
                        <a:pt x="43" y="1505"/>
                      </a:lnTo>
                      <a:lnTo>
                        <a:pt x="56" y="1519"/>
                      </a:lnTo>
                      <a:lnTo>
                        <a:pt x="70" y="1531"/>
                      </a:lnTo>
                      <a:lnTo>
                        <a:pt x="84" y="1542"/>
                      </a:lnTo>
                      <a:lnTo>
                        <a:pt x="100" y="1552"/>
                      </a:lnTo>
                      <a:lnTo>
                        <a:pt x="116" y="1560"/>
                      </a:lnTo>
                      <a:lnTo>
                        <a:pt x="134" y="1566"/>
                      </a:lnTo>
                      <a:lnTo>
                        <a:pt x="152" y="1571"/>
                      </a:lnTo>
                      <a:lnTo>
                        <a:pt x="172" y="1574"/>
                      </a:lnTo>
                      <a:lnTo>
                        <a:pt x="192" y="1576"/>
                      </a:lnTo>
                      <a:lnTo>
                        <a:pt x="210" y="1574"/>
                      </a:lnTo>
                      <a:lnTo>
                        <a:pt x="230" y="1571"/>
                      </a:lnTo>
                      <a:lnTo>
                        <a:pt x="249" y="1566"/>
                      </a:lnTo>
                      <a:lnTo>
                        <a:pt x="266" y="1560"/>
                      </a:lnTo>
                      <a:lnTo>
                        <a:pt x="283" y="1552"/>
                      </a:lnTo>
                      <a:lnTo>
                        <a:pt x="299" y="1542"/>
                      </a:lnTo>
                      <a:lnTo>
                        <a:pt x="313" y="1531"/>
                      </a:lnTo>
                      <a:lnTo>
                        <a:pt x="327" y="1519"/>
                      </a:lnTo>
                      <a:lnTo>
                        <a:pt x="340" y="1505"/>
                      </a:lnTo>
                      <a:lnTo>
                        <a:pt x="350" y="1491"/>
                      </a:lnTo>
                      <a:lnTo>
                        <a:pt x="360" y="1475"/>
                      </a:lnTo>
                      <a:lnTo>
                        <a:pt x="369" y="1458"/>
                      </a:lnTo>
                      <a:lnTo>
                        <a:pt x="374" y="1441"/>
                      </a:lnTo>
                      <a:lnTo>
                        <a:pt x="379" y="1422"/>
                      </a:lnTo>
                      <a:lnTo>
                        <a:pt x="383" y="1403"/>
                      </a:lnTo>
                      <a:lnTo>
                        <a:pt x="384" y="1384"/>
                      </a:lnTo>
                      <a:lnTo>
                        <a:pt x="384" y="192"/>
                      </a:lnTo>
                      <a:close/>
                    </a:path>
                  </a:pathLst>
                </a:custGeom>
                <a:solidFill>
                  <a:srgbClr val="4F2990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17" name="Freeform 97">
                  <a:extLst>
                    <a:ext uri="{FF2B5EF4-FFF2-40B4-BE49-F238E27FC236}">
                      <a16:creationId xmlns:a16="http://schemas.microsoft.com/office/drawing/2014/main" id="{AC610C25-92E5-4499-B8C6-7EC506C574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" y="1628"/>
                  <a:ext cx="78" cy="675"/>
                </a:xfrm>
                <a:custGeom>
                  <a:avLst/>
                  <a:gdLst>
                    <a:gd name="T0" fmla="*/ 310 w 311"/>
                    <a:gd name="T1" fmla="*/ 140 h 2699"/>
                    <a:gd name="T2" fmla="*/ 303 w 311"/>
                    <a:gd name="T3" fmla="*/ 109 h 2699"/>
                    <a:gd name="T4" fmla="*/ 291 w 311"/>
                    <a:gd name="T5" fmla="*/ 82 h 2699"/>
                    <a:gd name="T6" fmla="*/ 275 w 311"/>
                    <a:gd name="T7" fmla="*/ 56 h 2699"/>
                    <a:gd name="T8" fmla="*/ 254 w 311"/>
                    <a:gd name="T9" fmla="*/ 35 h 2699"/>
                    <a:gd name="T10" fmla="*/ 229 w 311"/>
                    <a:gd name="T11" fmla="*/ 19 h 2699"/>
                    <a:gd name="T12" fmla="*/ 202 w 311"/>
                    <a:gd name="T13" fmla="*/ 7 h 2699"/>
                    <a:gd name="T14" fmla="*/ 171 w 311"/>
                    <a:gd name="T15" fmla="*/ 0 h 2699"/>
                    <a:gd name="T16" fmla="*/ 140 w 311"/>
                    <a:gd name="T17" fmla="*/ 0 h 2699"/>
                    <a:gd name="T18" fmla="*/ 110 w 311"/>
                    <a:gd name="T19" fmla="*/ 7 h 2699"/>
                    <a:gd name="T20" fmla="*/ 82 w 311"/>
                    <a:gd name="T21" fmla="*/ 19 h 2699"/>
                    <a:gd name="T22" fmla="*/ 56 w 311"/>
                    <a:gd name="T23" fmla="*/ 35 h 2699"/>
                    <a:gd name="T24" fmla="*/ 35 w 311"/>
                    <a:gd name="T25" fmla="*/ 56 h 2699"/>
                    <a:gd name="T26" fmla="*/ 19 w 311"/>
                    <a:gd name="T27" fmla="*/ 82 h 2699"/>
                    <a:gd name="T28" fmla="*/ 7 w 311"/>
                    <a:gd name="T29" fmla="*/ 109 h 2699"/>
                    <a:gd name="T30" fmla="*/ 0 w 311"/>
                    <a:gd name="T31" fmla="*/ 140 h 2699"/>
                    <a:gd name="T32" fmla="*/ 0 w 311"/>
                    <a:gd name="T33" fmla="*/ 2544 h 2699"/>
                    <a:gd name="T34" fmla="*/ 3 w 311"/>
                    <a:gd name="T35" fmla="*/ 2574 h 2699"/>
                    <a:gd name="T36" fmla="*/ 12 w 311"/>
                    <a:gd name="T37" fmla="*/ 2605 h 2699"/>
                    <a:gd name="T38" fmla="*/ 26 w 311"/>
                    <a:gd name="T39" fmla="*/ 2630 h 2699"/>
                    <a:gd name="T40" fmla="*/ 46 w 311"/>
                    <a:gd name="T41" fmla="*/ 2653 h 2699"/>
                    <a:gd name="T42" fmla="*/ 69 w 311"/>
                    <a:gd name="T43" fmla="*/ 2672 h 2699"/>
                    <a:gd name="T44" fmla="*/ 95 w 311"/>
                    <a:gd name="T45" fmla="*/ 2686 h 2699"/>
                    <a:gd name="T46" fmla="*/ 124 w 311"/>
                    <a:gd name="T47" fmla="*/ 2695 h 2699"/>
                    <a:gd name="T48" fmla="*/ 156 w 311"/>
                    <a:gd name="T49" fmla="*/ 2699 h 2699"/>
                    <a:gd name="T50" fmla="*/ 186 w 311"/>
                    <a:gd name="T51" fmla="*/ 2695 h 2699"/>
                    <a:gd name="T52" fmla="*/ 216 w 311"/>
                    <a:gd name="T53" fmla="*/ 2686 h 2699"/>
                    <a:gd name="T54" fmla="*/ 242 w 311"/>
                    <a:gd name="T55" fmla="*/ 2672 h 2699"/>
                    <a:gd name="T56" fmla="*/ 264 w 311"/>
                    <a:gd name="T57" fmla="*/ 2653 h 2699"/>
                    <a:gd name="T58" fmla="*/ 284 w 311"/>
                    <a:gd name="T59" fmla="*/ 2630 h 2699"/>
                    <a:gd name="T60" fmla="*/ 298 w 311"/>
                    <a:gd name="T61" fmla="*/ 2605 h 2699"/>
                    <a:gd name="T62" fmla="*/ 307 w 311"/>
                    <a:gd name="T63" fmla="*/ 2574 h 2699"/>
                    <a:gd name="T64" fmla="*/ 311 w 311"/>
                    <a:gd name="T65" fmla="*/ 2544 h 26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1" h="2699">
                      <a:moveTo>
                        <a:pt x="311" y="156"/>
                      </a:moveTo>
                      <a:lnTo>
                        <a:pt x="310" y="140"/>
                      </a:lnTo>
                      <a:lnTo>
                        <a:pt x="307" y="123"/>
                      </a:lnTo>
                      <a:lnTo>
                        <a:pt x="303" y="109"/>
                      </a:lnTo>
                      <a:lnTo>
                        <a:pt x="298" y="94"/>
                      </a:lnTo>
                      <a:lnTo>
                        <a:pt x="291" y="82"/>
                      </a:lnTo>
                      <a:lnTo>
                        <a:pt x="284" y="69"/>
                      </a:lnTo>
                      <a:lnTo>
                        <a:pt x="275" y="56"/>
                      </a:lnTo>
                      <a:lnTo>
                        <a:pt x="264" y="46"/>
                      </a:lnTo>
                      <a:lnTo>
                        <a:pt x="254" y="35"/>
                      </a:lnTo>
                      <a:lnTo>
                        <a:pt x="242" y="26"/>
                      </a:lnTo>
                      <a:lnTo>
                        <a:pt x="229" y="19"/>
                      </a:lnTo>
                      <a:lnTo>
                        <a:pt x="216" y="12"/>
                      </a:lnTo>
                      <a:lnTo>
                        <a:pt x="202" y="7"/>
                      </a:lnTo>
                      <a:lnTo>
                        <a:pt x="186" y="3"/>
                      </a:lnTo>
                      <a:lnTo>
                        <a:pt x="171" y="0"/>
                      </a:lnTo>
                      <a:lnTo>
                        <a:pt x="156" y="0"/>
                      </a:lnTo>
                      <a:lnTo>
                        <a:pt x="140" y="0"/>
                      </a:lnTo>
                      <a:lnTo>
                        <a:pt x="124" y="3"/>
                      </a:lnTo>
                      <a:lnTo>
                        <a:pt x="110" y="7"/>
                      </a:lnTo>
                      <a:lnTo>
                        <a:pt x="95" y="12"/>
                      </a:lnTo>
                      <a:lnTo>
                        <a:pt x="82" y="19"/>
                      </a:lnTo>
                      <a:lnTo>
                        <a:pt x="69" y="26"/>
                      </a:lnTo>
                      <a:lnTo>
                        <a:pt x="56" y="35"/>
                      </a:lnTo>
                      <a:lnTo>
                        <a:pt x="46" y="46"/>
                      </a:lnTo>
                      <a:lnTo>
                        <a:pt x="35" y="56"/>
                      </a:lnTo>
                      <a:lnTo>
                        <a:pt x="26" y="69"/>
                      </a:lnTo>
                      <a:lnTo>
                        <a:pt x="19" y="82"/>
                      </a:lnTo>
                      <a:lnTo>
                        <a:pt x="12" y="94"/>
                      </a:lnTo>
                      <a:lnTo>
                        <a:pt x="7" y="109"/>
                      </a:lnTo>
                      <a:lnTo>
                        <a:pt x="3" y="123"/>
                      </a:lnTo>
                      <a:lnTo>
                        <a:pt x="0" y="140"/>
                      </a:lnTo>
                      <a:lnTo>
                        <a:pt x="0" y="156"/>
                      </a:lnTo>
                      <a:lnTo>
                        <a:pt x="0" y="2544"/>
                      </a:lnTo>
                      <a:lnTo>
                        <a:pt x="0" y="2559"/>
                      </a:lnTo>
                      <a:lnTo>
                        <a:pt x="3" y="2574"/>
                      </a:lnTo>
                      <a:lnTo>
                        <a:pt x="7" y="2590"/>
                      </a:lnTo>
                      <a:lnTo>
                        <a:pt x="12" y="2605"/>
                      </a:lnTo>
                      <a:lnTo>
                        <a:pt x="19" y="2617"/>
                      </a:lnTo>
                      <a:lnTo>
                        <a:pt x="26" y="2630"/>
                      </a:lnTo>
                      <a:lnTo>
                        <a:pt x="35" y="2642"/>
                      </a:lnTo>
                      <a:lnTo>
                        <a:pt x="46" y="2653"/>
                      </a:lnTo>
                      <a:lnTo>
                        <a:pt x="56" y="2663"/>
                      </a:lnTo>
                      <a:lnTo>
                        <a:pt x="69" y="2672"/>
                      </a:lnTo>
                      <a:lnTo>
                        <a:pt x="82" y="2680"/>
                      </a:lnTo>
                      <a:lnTo>
                        <a:pt x="95" y="2686"/>
                      </a:lnTo>
                      <a:lnTo>
                        <a:pt x="110" y="2692"/>
                      </a:lnTo>
                      <a:lnTo>
                        <a:pt x="124" y="2695"/>
                      </a:lnTo>
                      <a:lnTo>
                        <a:pt x="140" y="2697"/>
                      </a:lnTo>
                      <a:lnTo>
                        <a:pt x="156" y="2699"/>
                      </a:lnTo>
                      <a:lnTo>
                        <a:pt x="171" y="2697"/>
                      </a:lnTo>
                      <a:lnTo>
                        <a:pt x="186" y="2695"/>
                      </a:lnTo>
                      <a:lnTo>
                        <a:pt x="202" y="2692"/>
                      </a:lnTo>
                      <a:lnTo>
                        <a:pt x="216" y="2686"/>
                      </a:lnTo>
                      <a:lnTo>
                        <a:pt x="229" y="2680"/>
                      </a:lnTo>
                      <a:lnTo>
                        <a:pt x="242" y="2672"/>
                      </a:lnTo>
                      <a:lnTo>
                        <a:pt x="254" y="2663"/>
                      </a:lnTo>
                      <a:lnTo>
                        <a:pt x="264" y="2653"/>
                      </a:lnTo>
                      <a:lnTo>
                        <a:pt x="275" y="2642"/>
                      </a:lnTo>
                      <a:lnTo>
                        <a:pt x="284" y="2630"/>
                      </a:lnTo>
                      <a:lnTo>
                        <a:pt x="291" y="2617"/>
                      </a:lnTo>
                      <a:lnTo>
                        <a:pt x="298" y="2605"/>
                      </a:lnTo>
                      <a:lnTo>
                        <a:pt x="303" y="2590"/>
                      </a:lnTo>
                      <a:lnTo>
                        <a:pt x="307" y="2574"/>
                      </a:lnTo>
                      <a:lnTo>
                        <a:pt x="310" y="2559"/>
                      </a:lnTo>
                      <a:lnTo>
                        <a:pt x="311" y="2544"/>
                      </a:lnTo>
                      <a:lnTo>
                        <a:pt x="311" y="156"/>
                      </a:lnTo>
                      <a:close/>
                    </a:path>
                  </a:pathLst>
                </a:custGeom>
                <a:solidFill>
                  <a:srgbClr val="D4397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18" name="Freeform 98">
                  <a:extLst>
                    <a:ext uri="{FF2B5EF4-FFF2-40B4-BE49-F238E27FC236}">
                      <a16:creationId xmlns:a16="http://schemas.microsoft.com/office/drawing/2014/main" id="{816C4E6D-DD22-4E60-949A-0DCE17FFA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5" y="1566"/>
                  <a:ext cx="78" cy="625"/>
                </a:xfrm>
                <a:custGeom>
                  <a:avLst/>
                  <a:gdLst>
                    <a:gd name="T0" fmla="*/ 310 w 311"/>
                    <a:gd name="T1" fmla="*/ 139 h 2501"/>
                    <a:gd name="T2" fmla="*/ 303 w 311"/>
                    <a:gd name="T3" fmla="*/ 109 h 2501"/>
                    <a:gd name="T4" fmla="*/ 291 w 311"/>
                    <a:gd name="T5" fmla="*/ 81 h 2501"/>
                    <a:gd name="T6" fmla="*/ 275 w 311"/>
                    <a:gd name="T7" fmla="*/ 56 h 2501"/>
                    <a:gd name="T8" fmla="*/ 254 w 311"/>
                    <a:gd name="T9" fmla="*/ 35 h 2501"/>
                    <a:gd name="T10" fmla="*/ 229 w 311"/>
                    <a:gd name="T11" fmla="*/ 18 h 2501"/>
                    <a:gd name="T12" fmla="*/ 201 w 311"/>
                    <a:gd name="T13" fmla="*/ 7 h 2501"/>
                    <a:gd name="T14" fmla="*/ 170 w 311"/>
                    <a:gd name="T15" fmla="*/ 0 h 2501"/>
                    <a:gd name="T16" fmla="*/ 139 w 311"/>
                    <a:gd name="T17" fmla="*/ 0 h 2501"/>
                    <a:gd name="T18" fmla="*/ 109 w 311"/>
                    <a:gd name="T19" fmla="*/ 7 h 2501"/>
                    <a:gd name="T20" fmla="*/ 81 w 311"/>
                    <a:gd name="T21" fmla="*/ 18 h 2501"/>
                    <a:gd name="T22" fmla="*/ 55 w 311"/>
                    <a:gd name="T23" fmla="*/ 35 h 2501"/>
                    <a:gd name="T24" fmla="*/ 34 w 311"/>
                    <a:gd name="T25" fmla="*/ 56 h 2501"/>
                    <a:gd name="T26" fmla="*/ 18 w 311"/>
                    <a:gd name="T27" fmla="*/ 81 h 2501"/>
                    <a:gd name="T28" fmla="*/ 6 w 311"/>
                    <a:gd name="T29" fmla="*/ 109 h 2501"/>
                    <a:gd name="T30" fmla="*/ 0 w 311"/>
                    <a:gd name="T31" fmla="*/ 139 h 2501"/>
                    <a:gd name="T32" fmla="*/ 0 w 311"/>
                    <a:gd name="T33" fmla="*/ 2345 h 2501"/>
                    <a:gd name="T34" fmla="*/ 2 w 311"/>
                    <a:gd name="T35" fmla="*/ 2377 h 2501"/>
                    <a:gd name="T36" fmla="*/ 11 w 311"/>
                    <a:gd name="T37" fmla="*/ 2406 h 2501"/>
                    <a:gd name="T38" fmla="*/ 25 w 311"/>
                    <a:gd name="T39" fmla="*/ 2431 h 2501"/>
                    <a:gd name="T40" fmla="*/ 45 w 311"/>
                    <a:gd name="T41" fmla="*/ 2454 h 2501"/>
                    <a:gd name="T42" fmla="*/ 68 w 311"/>
                    <a:gd name="T43" fmla="*/ 2474 h 2501"/>
                    <a:gd name="T44" fmla="*/ 94 w 311"/>
                    <a:gd name="T45" fmla="*/ 2488 h 2501"/>
                    <a:gd name="T46" fmla="*/ 123 w 311"/>
                    <a:gd name="T47" fmla="*/ 2497 h 2501"/>
                    <a:gd name="T48" fmla="*/ 155 w 311"/>
                    <a:gd name="T49" fmla="*/ 2501 h 2501"/>
                    <a:gd name="T50" fmla="*/ 187 w 311"/>
                    <a:gd name="T51" fmla="*/ 2497 h 2501"/>
                    <a:gd name="T52" fmla="*/ 216 w 311"/>
                    <a:gd name="T53" fmla="*/ 2488 h 2501"/>
                    <a:gd name="T54" fmla="*/ 241 w 311"/>
                    <a:gd name="T55" fmla="*/ 2474 h 2501"/>
                    <a:gd name="T56" fmla="*/ 265 w 311"/>
                    <a:gd name="T57" fmla="*/ 2454 h 2501"/>
                    <a:gd name="T58" fmla="*/ 284 w 311"/>
                    <a:gd name="T59" fmla="*/ 2431 h 2501"/>
                    <a:gd name="T60" fmla="*/ 298 w 311"/>
                    <a:gd name="T61" fmla="*/ 2406 h 2501"/>
                    <a:gd name="T62" fmla="*/ 308 w 311"/>
                    <a:gd name="T63" fmla="*/ 2377 h 2501"/>
                    <a:gd name="T64" fmla="*/ 311 w 311"/>
                    <a:gd name="T65" fmla="*/ 2345 h 2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1" h="2501">
                      <a:moveTo>
                        <a:pt x="311" y="155"/>
                      </a:moveTo>
                      <a:lnTo>
                        <a:pt x="310" y="139"/>
                      </a:lnTo>
                      <a:lnTo>
                        <a:pt x="308" y="123"/>
                      </a:lnTo>
                      <a:lnTo>
                        <a:pt x="303" y="109"/>
                      </a:lnTo>
                      <a:lnTo>
                        <a:pt x="298" y="94"/>
                      </a:lnTo>
                      <a:lnTo>
                        <a:pt x="291" y="81"/>
                      </a:lnTo>
                      <a:lnTo>
                        <a:pt x="284" y="68"/>
                      </a:lnTo>
                      <a:lnTo>
                        <a:pt x="275" y="56"/>
                      </a:lnTo>
                      <a:lnTo>
                        <a:pt x="265" y="45"/>
                      </a:lnTo>
                      <a:lnTo>
                        <a:pt x="254" y="35"/>
                      </a:lnTo>
                      <a:lnTo>
                        <a:pt x="241" y="25"/>
                      </a:lnTo>
                      <a:lnTo>
                        <a:pt x="229" y="18"/>
                      </a:lnTo>
                      <a:lnTo>
                        <a:pt x="216" y="11"/>
                      </a:lnTo>
                      <a:lnTo>
                        <a:pt x="201" y="7"/>
                      </a:lnTo>
                      <a:lnTo>
                        <a:pt x="187" y="2"/>
                      </a:lnTo>
                      <a:lnTo>
                        <a:pt x="170" y="0"/>
                      </a:lnTo>
                      <a:lnTo>
                        <a:pt x="155" y="0"/>
                      </a:lnTo>
                      <a:lnTo>
                        <a:pt x="139" y="0"/>
                      </a:lnTo>
                      <a:lnTo>
                        <a:pt x="123" y="2"/>
                      </a:lnTo>
                      <a:lnTo>
                        <a:pt x="109" y="7"/>
                      </a:lnTo>
                      <a:lnTo>
                        <a:pt x="94" y="11"/>
                      </a:lnTo>
                      <a:lnTo>
                        <a:pt x="81" y="18"/>
                      </a:lnTo>
                      <a:lnTo>
                        <a:pt x="68" y="25"/>
                      </a:lnTo>
                      <a:lnTo>
                        <a:pt x="55" y="35"/>
                      </a:lnTo>
                      <a:lnTo>
                        <a:pt x="45" y="45"/>
                      </a:lnTo>
                      <a:lnTo>
                        <a:pt x="34" y="56"/>
                      </a:lnTo>
                      <a:lnTo>
                        <a:pt x="25" y="68"/>
                      </a:lnTo>
                      <a:lnTo>
                        <a:pt x="18" y="81"/>
                      </a:lnTo>
                      <a:lnTo>
                        <a:pt x="11" y="94"/>
                      </a:lnTo>
                      <a:lnTo>
                        <a:pt x="6" y="109"/>
                      </a:lnTo>
                      <a:lnTo>
                        <a:pt x="2" y="123"/>
                      </a:lnTo>
                      <a:lnTo>
                        <a:pt x="0" y="139"/>
                      </a:lnTo>
                      <a:lnTo>
                        <a:pt x="0" y="155"/>
                      </a:lnTo>
                      <a:lnTo>
                        <a:pt x="0" y="2345"/>
                      </a:lnTo>
                      <a:lnTo>
                        <a:pt x="0" y="2360"/>
                      </a:lnTo>
                      <a:lnTo>
                        <a:pt x="2" y="2377"/>
                      </a:lnTo>
                      <a:lnTo>
                        <a:pt x="6" y="2391"/>
                      </a:lnTo>
                      <a:lnTo>
                        <a:pt x="11" y="2406"/>
                      </a:lnTo>
                      <a:lnTo>
                        <a:pt x="18" y="2418"/>
                      </a:lnTo>
                      <a:lnTo>
                        <a:pt x="25" y="2431"/>
                      </a:lnTo>
                      <a:lnTo>
                        <a:pt x="34" y="2444"/>
                      </a:lnTo>
                      <a:lnTo>
                        <a:pt x="45" y="2454"/>
                      </a:lnTo>
                      <a:lnTo>
                        <a:pt x="55" y="2465"/>
                      </a:lnTo>
                      <a:lnTo>
                        <a:pt x="68" y="2474"/>
                      </a:lnTo>
                      <a:lnTo>
                        <a:pt x="81" y="2481"/>
                      </a:lnTo>
                      <a:lnTo>
                        <a:pt x="94" y="2488"/>
                      </a:lnTo>
                      <a:lnTo>
                        <a:pt x="109" y="2493"/>
                      </a:lnTo>
                      <a:lnTo>
                        <a:pt x="123" y="2497"/>
                      </a:lnTo>
                      <a:lnTo>
                        <a:pt x="139" y="2500"/>
                      </a:lnTo>
                      <a:lnTo>
                        <a:pt x="155" y="2501"/>
                      </a:lnTo>
                      <a:lnTo>
                        <a:pt x="170" y="2500"/>
                      </a:lnTo>
                      <a:lnTo>
                        <a:pt x="187" y="2497"/>
                      </a:lnTo>
                      <a:lnTo>
                        <a:pt x="201" y="2493"/>
                      </a:lnTo>
                      <a:lnTo>
                        <a:pt x="216" y="2488"/>
                      </a:lnTo>
                      <a:lnTo>
                        <a:pt x="229" y="2481"/>
                      </a:lnTo>
                      <a:lnTo>
                        <a:pt x="241" y="2474"/>
                      </a:lnTo>
                      <a:lnTo>
                        <a:pt x="254" y="2465"/>
                      </a:lnTo>
                      <a:lnTo>
                        <a:pt x="265" y="2454"/>
                      </a:lnTo>
                      <a:lnTo>
                        <a:pt x="275" y="2444"/>
                      </a:lnTo>
                      <a:lnTo>
                        <a:pt x="284" y="2431"/>
                      </a:lnTo>
                      <a:lnTo>
                        <a:pt x="291" y="2418"/>
                      </a:lnTo>
                      <a:lnTo>
                        <a:pt x="298" y="2406"/>
                      </a:lnTo>
                      <a:lnTo>
                        <a:pt x="303" y="2391"/>
                      </a:lnTo>
                      <a:lnTo>
                        <a:pt x="308" y="2377"/>
                      </a:lnTo>
                      <a:lnTo>
                        <a:pt x="310" y="2360"/>
                      </a:lnTo>
                      <a:lnTo>
                        <a:pt x="311" y="2345"/>
                      </a:lnTo>
                      <a:lnTo>
                        <a:pt x="311" y="155"/>
                      </a:lnTo>
                      <a:close/>
                    </a:path>
                  </a:pathLst>
                </a:custGeom>
                <a:solidFill>
                  <a:srgbClr val="D4397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19" name="Freeform 99">
                  <a:extLst>
                    <a:ext uri="{FF2B5EF4-FFF2-40B4-BE49-F238E27FC236}">
                      <a16:creationId xmlns:a16="http://schemas.microsoft.com/office/drawing/2014/main" id="{A7CE82AF-BF45-45B9-B28E-3F383BC04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" y="2021"/>
                  <a:ext cx="78" cy="282"/>
                </a:xfrm>
                <a:custGeom>
                  <a:avLst/>
                  <a:gdLst>
                    <a:gd name="T0" fmla="*/ 310 w 311"/>
                    <a:gd name="T1" fmla="*/ 138 h 1127"/>
                    <a:gd name="T2" fmla="*/ 303 w 311"/>
                    <a:gd name="T3" fmla="*/ 108 h 1127"/>
                    <a:gd name="T4" fmla="*/ 291 w 311"/>
                    <a:gd name="T5" fmla="*/ 80 h 1127"/>
                    <a:gd name="T6" fmla="*/ 275 w 311"/>
                    <a:gd name="T7" fmla="*/ 56 h 1127"/>
                    <a:gd name="T8" fmla="*/ 254 w 311"/>
                    <a:gd name="T9" fmla="*/ 35 h 1127"/>
                    <a:gd name="T10" fmla="*/ 228 w 311"/>
                    <a:gd name="T11" fmla="*/ 18 h 1127"/>
                    <a:gd name="T12" fmla="*/ 200 w 311"/>
                    <a:gd name="T13" fmla="*/ 6 h 1127"/>
                    <a:gd name="T14" fmla="*/ 170 w 311"/>
                    <a:gd name="T15" fmla="*/ 0 h 1127"/>
                    <a:gd name="T16" fmla="*/ 139 w 311"/>
                    <a:gd name="T17" fmla="*/ 0 h 1127"/>
                    <a:gd name="T18" fmla="*/ 109 w 311"/>
                    <a:gd name="T19" fmla="*/ 6 h 1127"/>
                    <a:gd name="T20" fmla="*/ 81 w 311"/>
                    <a:gd name="T21" fmla="*/ 18 h 1127"/>
                    <a:gd name="T22" fmla="*/ 56 w 311"/>
                    <a:gd name="T23" fmla="*/ 35 h 1127"/>
                    <a:gd name="T24" fmla="*/ 35 w 311"/>
                    <a:gd name="T25" fmla="*/ 56 h 1127"/>
                    <a:gd name="T26" fmla="*/ 18 w 311"/>
                    <a:gd name="T27" fmla="*/ 80 h 1127"/>
                    <a:gd name="T28" fmla="*/ 6 w 311"/>
                    <a:gd name="T29" fmla="*/ 108 h 1127"/>
                    <a:gd name="T30" fmla="*/ 0 w 311"/>
                    <a:gd name="T31" fmla="*/ 138 h 1127"/>
                    <a:gd name="T32" fmla="*/ 0 w 311"/>
                    <a:gd name="T33" fmla="*/ 971 h 1127"/>
                    <a:gd name="T34" fmla="*/ 3 w 311"/>
                    <a:gd name="T35" fmla="*/ 1002 h 1127"/>
                    <a:gd name="T36" fmla="*/ 12 w 311"/>
                    <a:gd name="T37" fmla="*/ 1031 h 1127"/>
                    <a:gd name="T38" fmla="*/ 26 w 311"/>
                    <a:gd name="T39" fmla="*/ 1057 h 1127"/>
                    <a:gd name="T40" fmla="*/ 45 w 311"/>
                    <a:gd name="T41" fmla="*/ 1080 h 1127"/>
                    <a:gd name="T42" fmla="*/ 68 w 311"/>
                    <a:gd name="T43" fmla="*/ 1100 h 1127"/>
                    <a:gd name="T44" fmla="*/ 95 w 311"/>
                    <a:gd name="T45" fmla="*/ 1114 h 1127"/>
                    <a:gd name="T46" fmla="*/ 124 w 311"/>
                    <a:gd name="T47" fmla="*/ 1123 h 1127"/>
                    <a:gd name="T48" fmla="*/ 155 w 311"/>
                    <a:gd name="T49" fmla="*/ 1127 h 1127"/>
                    <a:gd name="T50" fmla="*/ 186 w 311"/>
                    <a:gd name="T51" fmla="*/ 1123 h 1127"/>
                    <a:gd name="T52" fmla="*/ 216 w 311"/>
                    <a:gd name="T53" fmla="*/ 1114 h 1127"/>
                    <a:gd name="T54" fmla="*/ 241 w 311"/>
                    <a:gd name="T55" fmla="*/ 1100 h 1127"/>
                    <a:gd name="T56" fmla="*/ 264 w 311"/>
                    <a:gd name="T57" fmla="*/ 1080 h 1127"/>
                    <a:gd name="T58" fmla="*/ 284 w 311"/>
                    <a:gd name="T59" fmla="*/ 1057 h 1127"/>
                    <a:gd name="T60" fmla="*/ 298 w 311"/>
                    <a:gd name="T61" fmla="*/ 1031 h 1127"/>
                    <a:gd name="T62" fmla="*/ 307 w 311"/>
                    <a:gd name="T63" fmla="*/ 1002 h 1127"/>
                    <a:gd name="T64" fmla="*/ 311 w 311"/>
                    <a:gd name="T65" fmla="*/ 971 h 1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1" h="1127">
                      <a:moveTo>
                        <a:pt x="311" y="155"/>
                      </a:moveTo>
                      <a:lnTo>
                        <a:pt x="310" y="138"/>
                      </a:lnTo>
                      <a:lnTo>
                        <a:pt x="307" y="123"/>
                      </a:lnTo>
                      <a:lnTo>
                        <a:pt x="303" y="108"/>
                      </a:lnTo>
                      <a:lnTo>
                        <a:pt x="298" y="94"/>
                      </a:lnTo>
                      <a:lnTo>
                        <a:pt x="291" y="80"/>
                      </a:lnTo>
                      <a:lnTo>
                        <a:pt x="284" y="68"/>
                      </a:lnTo>
                      <a:lnTo>
                        <a:pt x="275" y="56"/>
                      </a:lnTo>
                      <a:lnTo>
                        <a:pt x="264" y="44"/>
                      </a:lnTo>
                      <a:lnTo>
                        <a:pt x="254" y="35"/>
                      </a:lnTo>
                      <a:lnTo>
                        <a:pt x="241" y="26"/>
                      </a:lnTo>
                      <a:lnTo>
                        <a:pt x="228" y="18"/>
                      </a:lnTo>
                      <a:lnTo>
                        <a:pt x="216" y="12"/>
                      </a:lnTo>
                      <a:lnTo>
                        <a:pt x="200" y="6"/>
                      </a:lnTo>
                      <a:lnTo>
                        <a:pt x="186" y="3"/>
                      </a:lnTo>
                      <a:lnTo>
                        <a:pt x="170" y="0"/>
                      </a:lnTo>
                      <a:lnTo>
                        <a:pt x="155" y="0"/>
                      </a:lnTo>
                      <a:lnTo>
                        <a:pt x="139" y="0"/>
                      </a:lnTo>
                      <a:lnTo>
                        <a:pt x="124" y="3"/>
                      </a:lnTo>
                      <a:lnTo>
                        <a:pt x="109" y="6"/>
                      </a:lnTo>
                      <a:lnTo>
                        <a:pt x="95" y="12"/>
                      </a:lnTo>
                      <a:lnTo>
                        <a:pt x="81" y="18"/>
                      </a:lnTo>
                      <a:lnTo>
                        <a:pt x="68" y="26"/>
                      </a:lnTo>
                      <a:lnTo>
                        <a:pt x="56" y="35"/>
                      </a:lnTo>
                      <a:lnTo>
                        <a:pt x="45" y="44"/>
                      </a:lnTo>
                      <a:lnTo>
                        <a:pt x="35" y="56"/>
                      </a:lnTo>
                      <a:lnTo>
                        <a:pt x="26" y="68"/>
                      </a:lnTo>
                      <a:lnTo>
                        <a:pt x="18" y="80"/>
                      </a:lnTo>
                      <a:lnTo>
                        <a:pt x="12" y="94"/>
                      </a:lnTo>
                      <a:lnTo>
                        <a:pt x="6" y="108"/>
                      </a:lnTo>
                      <a:lnTo>
                        <a:pt x="3" y="123"/>
                      </a:lnTo>
                      <a:lnTo>
                        <a:pt x="0" y="138"/>
                      </a:lnTo>
                      <a:lnTo>
                        <a:pt x="0" y="155"/>
                      </a:lnTo>
                      <a:lnTo>
                        <a:pt x="0" y="971"/>
                      </a:lnTo>
                      <a:lnTo>
                        <a:pt x="0" y="986"/>
                      </a:lnTo>
                      <a:lnTo>
                        <a:pt x="3" y="1002"/>
                      </a:lnTo>
                      <a:lnTo>
                        <a:pt x="6" y="1016"/>
                      </a:lnTo>
                      <a:lnTo>
                        <a:pt x="12" y="1031"/>
                      </a:lnTo>
                      <a:lnTo>
                        <a:pt x="18" y="1044"/>
                      </a:lnTo>
                      <a:lnTo>
                        <a:pt x="26" y="1057"/>
                      </a:lnTo>
                      <a:lnTo>
                        <a:pt x="35" y="1070"/>
                      </a:lnTo>
                      <a:lnTo>
                        <a:pt x="45" y="1080"/>
                      </a:lnTo>
                      <a:lnTo>
                        <a:pt x="56" y="1091"/>
                      </a:lnTo>
                      <a:lnTo>
                        <a:pt x="68" y="1100"/>
                      </a:lnTo>
                      <a:lnTo>
                        <a:pt x="81" y="1107"/>
                      </a:lnTo>
                      <a:lnTo>
                        <a:pt x="95" y="1114"/>
                      </a:lnTo>
                      <a:lnTo>
                        <a:pt x="109" y="1118"/>
                      </a:lnTo>
                      <a:lnTo>
                        <a:pt x="124" y="1123"/>
                      </a:lnTo>
                      <a:lnTo>
                        <a:pt x="139" y="1125"/>
                      </a:lnTo>
                      <a:lnTo>
                        <a:pt x="155" y="1127"/>
                      </a:lnTo>
                      <a:lnTo>
                        <a:pt x="170" y="1125"/>
                      </a:lnTo>
                      <a:lnTo>
                        <a:pt x="186" y="1123"/>
                      </a:lnTo>
                      <a:lnTo>
                        <a:pt x="200" y="1118"/>
                      </a:lnTo>
                      <a:lnTo>
                        <a:pt x="216" y="1114"/>
                      </a:lnTo>
                      <a:lnTo>
                        <a:pt x="228" y="1107"/>
                      </a:lnTo>
                      <a:lnTo>
                        <a:pt x="241" y="1100"/>
                      </a:lnTo>
                      <a:lnTo>
                        <a:pt x="254" y="1091"/>
                      </a:lnTo>
                      <a:lnTo>
                        <a:pt x="264" y="1080"/>
                      </a:lnTo>
                      <a:lnTo>
                        <a:pt x="275" y="1070"/>
                      </a:lnTo>
                      <a:lnTo>
                        <a:pt x="284" y="1057"/>
                      </a:lnTo>
                      <a:lnTo>
                        <a:pt x="291" y="1044"/>
                      </a:lnTo>
                      <a:lnTo>
                        <a:pt x="298" y="1031"/>
                      </a:lnTo>
                      <a:lnTo>
                        <a:pt x="303" y="1016"/>
                      </a:lnTo>
                      <a:lnTo>
                        <a:pt x="307" y="1002"/>
                      </a:lnTo>
                      <a:lnTo>
                        <a:pt x="310" y="986"/>
                      </a:lnTo>
                      <a:lnTo>
                        <a:pt x="311" y="971"/>
                      </a:lnTo>
                      <a:lnTo>
                        <a:pt x="311" y="155"/>
                      </a:lnTo>
                      <a:close/>
                    </a:path>
                  </a:pathLst>
                </a:custGeom>
                <a:solidFill>
                  <a:srgbClr val="FC7B3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20" name="Freeform 100">
                  <a:extLst>
                    <a:ext uri="{FF2B5EF4-FFF2-40B4-BE49-F238E27FC236}">
                      <a16:creationId xmlns:a16="http://schemas.microsoft.com/office/drawing/2014/main" id="{F2251CCC-CC1B-43E2-86AA-7A0DFA7DD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5" y="1923"/>
                  <a:ext cx="77" cy="268"/>
                </a:xfrm>
                <a:custGeom>
                  <a:avLst/>
                  <a:gdLst>
                    <a:gd name="T0" fmla="*/ 311 w 312"/>
                    <a:gd name="T1" fmla="*/ 138 h 1073"/>
                    <a:gd name="T2" fmla="*/ 304 w 312"/>
                    <a:gd name="T3" fmla="*/ 108 h 1073"/>
                    <a:gd name="T4" fmla="*/ 292 w 312"/>
                    <a:gd name="T5" fmla="*/ 80 h 1073"/>
                    <a:gd name="T6" fmla="*/ 276 w 312"/>
                    <a:gd name="T7" fmla="*/ 56 h 1073"/>
                    <a:gd name="T8" fmla="*/ 255 w 312"/>
                    <a:gd name="T9" fmla="*/ 35 h 1073"/>
                    <a:gd name="T10" fmla="*/ 231 w 312"/>
                    <a:gd name="T11" fmla="*/ 17 h 1073"/>
                    <a:gd name="T12" fmla="*/ 203 w 312"/>
                    <a:gd name="T13" fmla="*/ 6 h 1073"/>
                    <a:gd name="T14" fmla="*/ 172 w 312"/>
                    <a:gd name="T15" fmla="*/ 0 h 1073"/>
                    <a:gd name="T16" fmla="*/ 141 w 312"/>
                    <a:gd name="T17" fmla="*/ 0 h 1073"/>
                    <a:gd name="T18" fmla="*/ 111 w 312"/>
                    <a:gd name="T19" fmla="*/ 6 h 1073"/>
                    <a:gd name="T20" fmla="*/ 82 w 312"/>
                    <a:gd name="T21" fmla="*/ 17 h 1073"/>
                    <a:gd name="T22" fmla="*/ 57 w 312"/>
                    <a:gd name="T23" fmla="*/ 35 h 1073"/>
                    <a:gd name="T24" fmla="*/ 36 w 312"/>
                    <a:gd name="T25" fmla="*/ 56 h 1073"/>
                    <a:gd name="T26" fmla="*/ 19 w 312"/>
                    <a:gd name="T27" fmla="*/ 80 h 1073"/>
                    <a:gd name="T28" fmla="*/ 7 w 312"/>
                    <a:gd name="T29" fmla="*/ 108 h 1073"/>
                    <a:gd name="T30" fmla="*/ 0 w 312"/>
                    <a:gd name="T31" fmla="*/ 138 h 1073"/>
                    <a:gd name="T32" fmla="*/ 0 w 312"/>
                    <a:gd name="T33" fmla="*/ 916 h 1073"/>
                    <a:gd name="T34" fmla="*/ 3 w 312"/>
                    <a:gd name="T35" fmla="*/ 948 h 1073"/>
                    <a:gd name="T36" fmla="*/ 12 w 312"/>
                    <a:gd name="T37" fmla="*/ 977 h 1073"/>
                    <a:gd name="T38" fmla="*/ 27 w 312"/>
                    <a:gd name="T39" fmla="*/ 1003 h 1073"/>
                    <a:gd name="T40" fmla="*/ 46 w 312"/>
                    <a:gd name="T41" fmla="*/ 1026 h 1073"/>
                    <a:gd name="T42" fmla="*/ 69 w 312"/>
                    <a:gd name="T43" fmla="*/ 1046 h 1073"/>
                    <a:gd name="T44" fmla="*/ 96 w 312"/>
                    <a:gd name="T45" fmla="*/ 1060 h 1073"/>
                    <a:gd name="T46" fmla="*/ 125 w 312"/>
                    <a:gd name="T47" fmla="*/ 1069 h 1073"/>
                    <a:gd name="T48" fmla="*/ 157 w 312"/>
                    <a:gd name="T49" fmla="*/ 1073 h 1073"/>
                    <a:gd name="T50" fmla="*/ 188 w 312"/>
                    <a:gd name="T51" fmla="*/ 1069 h 1073"/>
                    <a:gd name="T52" fmla="*/ 217 w 312"/>
                    <a:gd name="T53" fmla="*/ 1060 h 1073"/>
                    <a:gd name="T54" fmla="*/ 243 w 312"/>
                    <a:gd name="T55" fmla="*/ 1046 h 1073"/>
                    <a:gd name="T56" fmla="*/ 265 w 312"/>
                    <a:gd name="T57" fmla="*/ 1026 h 1073"/>
                    <a:gd name="T58" fmla="*/ 285 w 312"/>
                    <a:gd name="T59" fmla="*/ 1003 h 1073"/>
                    <a:gd name="T60" fmla="*/ 299 w 312"/>
                    <a:gd name="T61" fmla="*/ 977 h 1073"/>
                    <a:gd name="T62" fmla="*/ 308 w 312"/>
                    <a:gd name="T63" fmla="*/ 948 h 1073"/>
                    <a:gd name="T64" fmla="*/ 312 w 312"/>
                    <a:gd name="T65" fmla="*/ 916 h 10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2" h="1073">
                      <a:moveTo>
                        <a:pt x="312" y="154"/>
                      </a:moveTo>
                      <a:lnTo>
                        <a:pt x="311" y="138"/>
                      </a:lnTo>
                      <a:lnTo>
                        <a:pt x="308" y="123"/>
                      </a:lnTo>
                      <a:lnTo>
                        <a:pt x="304" y="108"/>
                      </a:lnTo>
                      <a:lnTo>
                        <a:pt x="299" y="94"/>
                      </a:lnTo>
                      <a:lnTo>
                        <a:pt x="292" y="80"/>
                      </a:lnTo>
                      <a:lnTo>
                        <a:pt x="285" y="67"/>
                      </a:lnTo>
                      <a:lnTo>
                        <a:pt x="276" y="56"/>
                      </a:lnTo>
                      <a:lnTo>
                        <a:pt x="265" y="44"/>
                      </a:lnTo>
                      <a:lnTo>
                        <a:pt x="255" y="35"/>
                      </a:lnTo>
                      <a:lnTo>
                        <a:pt x="243" y="25"/>
                      </a:lnTo>
                      <a:lnTo>
                        <a:pt x="231" y="17"/>
                      </a:lnTo>
                      <a:lnTo>
                        <a:pt x="217" y="11"/>
                      </a:lnTo>
                      <a:lnTo>
                        <a:pt x="203" y="6"/>
                      </a:lnTo>
                      <a:lnTo>
                        <a:pt x="188" y="2"/>
                      </a:lnTo>
                      <a:lnTo>
                        <a:pt x="172" y="0"/>
                      </a:lnTo>
                      <a:lnTo>
                        <a:pt x="157" y="0"/>
                      </a:lnTo>
                      <a:lnTo>
                        <a:pt x="141" y="0"/>
                      </a:lnTo>
                      <a:lnTo>
                        <a:pt x="125" y="2"/>
                      </a:lnTo>
                      <a:lnTo>
                        <a:pt x="111" y="6"/>
                      </a:lnTo>
                      <a:lnTo>
                        <a:pt x="96" y="11"/>
                      </a:lnTo>
                      <a:lnTo>
                        <a:pt x="82" y="17"/>
                      </a:lnTo>
                      <a:lnTo>
                        <a:pt x="69" y="25"/>
                      </a:lnTo>
                      <a:lnTo>
                        <a:pt x="57" y="35"/>
                      </a:lnTo>
                      <a:lnTo>
                        <a:pt x="46" y="44"/>
                      </a:lnTo>
                      <a:lnTo>
                        <a:pt x="36" y="56"/>
                      </a:lnTo>
                      <a:lnTo>
                        <a:pt x="27" y="67"/>
                      </a:lnTo>
                      <a:lnTo>
                        <a:pt x="19" y="80"/>
                      </a:lnTo>
                      <a:lnTo>
                        <a:pt x="12" y="94"/>
                      </a:lnTo>
                      <a:lnTo>
                        <a:pt x="7" y="108"/>
                      </a:lnTo>
                      <a:lnTo>
                        <a:pt x="3" y="123"/>
                      </a:lnTo>
                      <a:lnTo>
                        <a:pt x="0" y="138"/>
                      </a:lnTo>
                      <a:lnTo>
                        <a:pt x="0" y="154"/>
                      </a:lnTo>
                      <a:lnTo>
                        <a:pt x="0" y="916"/>
                      </a:lnTo>
                      <a:lnTo>
                        <a:pt x="0" y="931"/>
                      </a:lnTo>
                      <a:lnTo>
                        <a:pt x="3" y="948"/>
                      </a:lnTo>
                      <a:lnTo>
                        <a:pt x="7" y="963"/>
                      </a:lnTo>
                      <a:lnTo>
                        <a:pt x="12" y="977"/>
                      </a:lnTo>
                      <a:lnTo>
                        <a:pt x="19" y="990"/>
                      </a:lnTo>
                      <a:lnTo>
                        <a:pt x="27" y="1003"/>
                      </a:lnTo>
                      <a:lnTo>
                        <a:pt x="36" y="1016"/>
                      </a:lnTo>
                      <a:lnTo>
                        <a:pt x="46" y="1026"/>
                      </a:lnTo>
                      <a:lnTo>
                        <a:pt x="57" y="1037"/>
                      </a:lnTo>
                      <a:lnTo>
                        <a:pt x="69" y="1046"/>
                      </a:lnTo>
                      <a:lnTo>
                        <a:pt x="82" y="1053"/>
                      </a:lnTo>
                      <a:lnTo>
                        <a:pt x="96" y="1060"/>
                      </a:lnTo>
                      <a:lnTo>
                        <a:pt x="111" y="1065"/>
                      </a:lnTo>
                      <a:lnTo>
                        <a:pt x="125" y="1069"/>
                      </a:lnTo>
                      <a:lnTo>
                        <a:pt x="141" y="1072"/>
                      </a:lnTo>
                      <a:lnTo>
                        <a:pt x="157" y="1073"/>
                      </a:lnTo>
                      <a:lnTo>
                        <a:pt x="172" y="1072"/>
                      </a:lnTo>
                      <a:lnTo>
                        <a:pt x="188" y="1069"/>
                      </a:lnTo>
                      <a:lnTo>
                        <a:pt x="203" y="1065"/>
                      </a:lnTo>
                      <a:lnTo>
                        <a:pt x="217" y="1060"/>
                      </a:lnTo>
                      <a:lnTo>
                        <a:pt x="231" y="1053"/>
                      </a:lnTo>
                      <a:lnTo>
                        <a:pt x="243" y="1046"/>
                      </a:lnTo>
                      <a:lnTo>
                        <a:pt x="255" y="1037"/>
                      </a:lnTo>
                      <a:lnTo>
                        <a:pt x="265" y="1026"/>
                      </a:lnTo>
                      <a:lnTo>
                        <a:pt x="276" y="1016"/>
                      </a:lnTo>
                      <a:lnTo>
                        <a:pt x="285" y="1003"/>
                      </a:lnTo>
                      <a:lnTo>
                        <a:pt x="292" y="990"/>
                      </a:lnTo>
                      <a:lnTo>
                        <a:pt x="299" y="977"/>
                      </a:lnTo>
                      <a:lnTo>
                        <a:pt x="304" y="963"/>
                      </a:lnTo>
                      <a:lnTo>
                        <a:pt x="308" y="948"/>
                      </a:lnTo>
                      <a:lnTo>
                        <a:pt x="311" y="931"/>
                      </a:lnTo>
                      <a:lnTo>
                        <a:pt x="312" y="916"/>
                      </a:lnTo>
                      <a:lnTo>
                        <a:pt x="312" y="154"/>
                      </a:lnTo>
                      <a:close/>
                    </a:path>
                  </a:pathLst>
                </a:custGeom>
                <a:solidFill>
                  <a:srgbClr val="FC7B3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21" name="Freeform 101">
                  <a:extLst>
                    <a:ext uri="{FF2B5EF4-FFF2-40B4-BE49-F238E27FC236}">
                      <a16:creationId xmlns:a16="http://schemas.microsoft.com/office/drawing/2014/main" id="{DEB24005-0079-4215-89DF-ED0A9CD14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84"/>
                  <a:ext cx="65" cy="355"/>
                </a:xfrm>
                <a:custGeom>
                  <a:avLst/>
                  <a:gdLst>
                    <a:gd name="T0" fmla="*/ 262 w 263"/>
                    <a:gd name="T1" fmla="*/ 117 h 1420"/>
                    <a:gd name="T2" fmla="*/ 256 w 263"/>
                    <a:gd name="T3" fmla="*/ 91 h 1420"/>
                    <a:gd name="T4" fmla="*/ 246 w 263"/>
                    <a:gd name="T5" fmla="*/ 68 h 1420"/>
                    <a:gd name="T6" fmla="*/ 233 w 263"/>
                    <a:gd name="T7" fmla="*/ 47 h 1420"/>
                    <a:gd name="T8" fmla="*/ 215 w 263"/>
                    <a:gd name="T9" fmla="*/ 29 h 1420"/>
                    <a:gd name="T10" fmla="*/ 194 w 263"/>
                    <a:gd name="T11" fmla="*/ 15 h 1420"/>
                    <a:gd name="T12" fmla="*/ 170 w 263"/>
                    <a:gd name="T13" fmla="*/ 6 h 1420"/>
                    <a:gd name="T14" fmla="*/ 144 w 263"/>
                    <a:gd name="T15" fmla="*/ 0 h 1420"/>
                    <a:gd name="T16" fmla="*/ 117 w 263"/>
                    <a:gd name="T17" fmla="*/ 0 h 1420"/>
                    <a:gd name="T18" fmla="*/ 92 w 263"/>
                    <a:gd name="T19" fmla="*/ 6 h 1420"/>
                    <a:gd name="T20" fmla="*/ 69 w 263"/>
                    <a:gd name="T21" fmla="*/ 15 h 1420"/>
                    <a:gd name="T22" fmla="*/ 48 w 263"/>
                    <a:gd name="T23" fmla="*/ 29 h 1420"/>
                    <a:gd name="T24" fmla="*/ 29 w 263"/>
                    <a:gd name="T25" fmla="*/ 47 h 1420"/>
                    <a:gd name="T26" fmla="*/ 15 w 263"/>
                    <a:gd name="T27" fmla="*/ 68 h 1420"/>
                    <a:gd name="T28" fmla="*/ 6 w 263"/>
                    <a:gd name="T29" fmla="*/ 91 h 1420"/>
                    <a:gd name="T30" fmla="*/ 0 w 263"/>
                    <a:gd name="T31" fmla="*/ 117 h 1420"/>
                    <a:gd name="T32" fmla="*/ 0 w 263"/>
                    <a:gd name="T33" fmla="*/ 1290 h 1420"/>
                    <a:gd name="T34" fmla="*/ 2 w 263"/>
                    <a:gd name="T35" fmla="*/ 1315 h 1420"/>
                    <a:gd name="T36" fmla="*/ 9 w 263"/>
                    <a:gd name="T37" fmla="*/ 1340 h 1420"/>
                    <a:gd name="T38" fmla="*/ 22 w 263"/>
                    <a:gd name="T39" fmla="*/ 1362 h 1420"/>
                    <a:gd name="T40" fmla="*/ 38 w 263"/>
                    <a:gd name="T41" fmla="*/ 1381 h 1420"/>
                    <a:gd name="T42" fmla="*/ 58 w 263"/>
                    <a:gd name="T43" fmla="*/ 1396 h 1420"/>
                    <a:gd name="T44" fmla="*/ 80 w 263"/>
                    <a:gd name="T45" fmla="*/ 1409 h 1420"/>
                    <a:gd name="T46" fmla="*/ 105 w 263"/>
                    <a:gd name="T47" fmla="*/ 1416 h 1420"/>
                    <a:gd name="T48" fmla="*/ 131 w 263"/>
                    <a:gd name="T49" fmla="*/ 1420 h 1420"/>
                    <a:gd name="T50" fmla="*/ 157 w 263"/>
                    <a:gd name="T51" fmla="*/ 1416 h 1420"/>
                    <a:gd name="T52" fmla="*/ 183 w 263"/>
                    <a:gd name="T53" fmla="*/ 1409 h 1420"/>
                    <a:gd name="T54" fmla="*/ 205 w 263"/>
                    <a:gd name="T55" fmla="*/ 1396 h 1420"/>
                    <a:gd name="T56" fmla="*/ 224 w 263"/>
                    <a:gd name="T57" fmla="*/ 1381 h 1420"/>
                    <a:gd name="T58" fmla="*/ 240 w 263"/>
                    <a:gd name="T59" fmla="*/ 1362 h 1420"/>
                    <a:gd name="T60" fmla="*/ 252 w 263"/>
                    <a:gd name="T61" fmla="*/ 1340 h 1420"/>
                    <a:gd name="T62" fmla="*/ 259 w 263"/>
                    <a:gd name="T63" fmla="*/ 1315 h 1420"/>
                    <a:gd name="T64" fmla="*/ 263 w 263"/>
                    <a:gd name="T65" fmla="*/ 1290 h 1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3" h="1420">
                      <a:moveTo>
                        <a:pt x="263" y="131"/>
                      </a:moveTo>
                      <a:lnTo>
                        <a:pt x="262" y="117"/>
                      </a:lnTo>
                      <a:lnTo>
                        <a:pt x="259" y="104"/>
                      </a:lnTo>
                      <a:lnTo>
                        <a:pt x="256" y="91"/>
                      </a:lnTo>
                      <a:lnTo>
                        <a:pt x="252" y="80"/>
                      </a:lnTo>
                      <a:lnTo>
                        <a:pt x="246" y="68"/>
                      </a:lnTo>
                      <a:lnTo>
                        <a:pt x="240" y="58"/>
                      </a:lnTo>
                      <a:lnTo>
                        <a:pt x="233" y="47"/>
                      </a:lnTo>
                      <a:lnTo>
                        <a:pt x="224" y="38"/>
                      </a:lnTo>
                      <a:lnTo>
                        <a:pt x="215" y="29"/>
                      </a:lnTo>
                      <a:lnTo>
                        <a:pt x="205" y="22"/>
                      </a:lnTo>
                      <a:lnTo>
                        <a:pt x="194" y="15"/>
                      </a:lnTo>
                      <a:lnTo>
                        <a:pt x="183" y="9"/>
                      </a:lnTo>
                      <a:lnTo>
                        <a:pt x="170" y="6"/>
                      </a:lnTo>
                      <a:lnTo>
                        <a:pt x="157" y="2"/>
                      </a:lnTo>
                      <a:lnTo>
                        <a:pt x="144" y="0"/>
                      </a:lnTo>
                      <a:lnTo>
                        <a:pt x="131" y="0"/>
                      </a:lnTo>
                      <a:lnTo>
                        <a:pt x="117" y="0"/>
                      </a:lnTo>
                      <a:lnTo>
                        <a:pt x="105" y="2"/>
                      </a:lnTo>
                      <a:lnTo>
                        <a:pt x="92" y="6"/>
                      </a:lnTo>
                      <a:lnTo>
                        <a:pt x="80" y="9"/>
                      </a:lnTo>
                      <a:lnTo>
                        <a:pt x="69" y="15"/>
                      </a:lnTo>
                      <a:lnTo>
                        <a:pt x="58" y="22"/>
                      </a:lnTo>
                      <a:lnTo>
                        <a:pt x="48" y="29"/>
                      </a:lnTo>
                      <a:lnTo>
                        <a:pt x="38" y="38"/>
                      </a:lnTo>
                      <a:lnTo>
                        <a:pt x="29" y="47"/>
                      </a:lnTo>
                      <a:lnTo>
                        <a:pt x="22" y="58"/>
                      </a:lnTo>
                      <a:lnTo>
                        <a:pt x="15" y="68"/>
                      </a:lnTo>
                      <a:lnTo>
                        <a:pt x="9" y="80"/>
                      </a:lnTo>
                      <a:lnTo>
                        <a:pt x="6" y="91"/>
                      </a:lnTo>
                      <a:lnTo>
                        <a:pt x="2" y="104"/>
                      </a:lnTo>
                      <a:lnTo>
                        <a:pt x="0" y="117"/>
                      </a:lnTo>
                      <a:lnTo>
                        <a:pt x="0" y="131"/>
                      </a:lnTo>
                      <a:lnTo>
                        <a:pt x="0" y="1290"/>
                      </a:lnTo>
                      <a:lnTo>
                        <a:pt x="0" y="1302"/>
                      </a:lnTo>
                      <a:lnTo>
                        <a:pt x="2" y="1315"/>
                      </a:lnTo>
                      <a:lnTo>
                        <a:pt x="6" y="1328"/>
                      </a:lnTo>
                      <a:lnTo>
                        <a:pt x="9" y="1340"/>
                      </a:lnTo>
                      <a:lnTo>
                        <a:pt x="15" y="1351"/>
                      </a:lnTo>
                      <a:lnTo>
                        <a:pt x="22" y="1362"/>
                      </a:lnTo>
                      <a:lnTo>
                        <a:pt x="29" y="1372"/>
                      </a:lnTo>
                      <a:lnTo>
                        <a:pt x="38" y="1381"/>
                      </a:lnTo>
                      <a:lnTo>
                        <a:pt x="48" y="1389"/>
                      </a:lnTo>
                      <a:lnTo>
                        <a:pt x="58" y="1396"/>
                      </a:lnTo>
                      <a:lnTo>
                        <a:pt x="69" y="1403"/>
                      </a:lnTo>
                      <a:lnTo>
                        <a:pt x="80" y="1409"/>
                      </a:lnTo>
                      <a:lnTo>
                        <a:pt x="92" y="1413"/>
                      </a:lnTo>
                      <a:lnTo>
                        <a:pt x="105" y="1416"/>
                      </a:lnTo>
                      <a:lnTo>
                        <a:pt x="117" y="1418"/>
                      </a:lnTo>
                      <a:lnTo>
                        <a:pt x="131" y="1420"/>
                      </a:lnTo>
                      <a:lnTo>
                        <a:pt x="144" y="1418"/>
                      </a:lnTo>
                      <a:lnTo>
                        <a:pt x="157" y="1416"/>
                      </a:lnTo>
                      <a:lnTo>
                        <a:pt x="170" y="1413"/>
                      </a:lnTo>
                      <a:lnTo>
                        <a:pt x="183" y="1409"/>
                      </a:lnTo>
                      <a:lnTo>
                        <a:pt x="194" y="1403"/>
                      </a:lnTo>
                      <a:lnTo>
                        <a:pt x="205" y="1396"/>
                      </a:lnTo>
                      <a:lnTo>
                        <a:pt x="215" y="1389"/>
                      </a:lnTo>
                      <a:lnTo>
                        <a:pt x="224" y="1381"/>
                      </a:lnTo>
                      <a:lnTo>
                        <a:pt x="233" y="1372"/>
                      </a:lnTo>
                      <a:lnTo>
                        <a:pt x="240" y="1362"/>
                      </a:lnTo>
                      <a:lnTo>
                        <a:pt x="246" y="1351"/>
                      </a:lnTo>
                      <a:lnTo>
                        <a:pt x="252" y="1340"/>
                      </a:lnTo>
                      <a:lnTo>
                        <a:pt x="256" y="1328"/>
                      </a:lnTo>
                      <a:lnTo>
                        <a:pt x="259" y="1315"/>
                      </a:lnTo>
                      <a:lnTo>
                        <a:pt x="262" y="1302"/>
                      </a:lnTo>
                      <a:lnTo>
                        <a:pt x="263" y="1290"/>
                      </a:lnTo>
                      <a:lnTo>
                        <a:pt x="263" y="131"/>
                      </a:lnTo>
                      <a:close/>
                    </a:path>
                  </a:pathLst>
                </a:custGeom>
                <a:solidFill>
                  <a:srgbClr val="D4397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22" name="Freeform 102">
                  <a:extLst>
                    <a:ext uri="{FF2B5EF4-FFF2-40B4-BE49-F238E27FC236}">
                      <a16:creationId xmlns:a16="http://schemas.microsoft.com/office/drawing/2014/main" id="{93C17B30-2E5D-42BF-AA44-20205E535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776"/>
                  <a:ext cx="65" cy="163"/>
                </a:xfrm>
                <a:custGeom>
                  <a:avLst/>
                  <a:gdLst>
                    <a:gd name="T0" fmla="*/ 262 w 263"/>
                    <a:gd name="T1" fmla="*/ 116 h 651"/>
                    <a:gd name="T2" fmla="*/ 256 w 263"/>
                    <a:gd name="T3" fmla="*/ 90 h 651"/>
                    <a:gd name="T4" fmla="*/ 246 w 263"/>
                    <a:gd name="T5" fmla="*/ 67 h 651"/>
                    <a:gd name="T6" fmla="*/ 231 w 263"/>
                    <a:gd name="T7" fmla="*/ 46 h 651"/>
                    <a:gd name="T8" fmla="*/ 214 w 263"/>
                    <a:gd name="T9" fmla="*/ 29 h 651"/>
                    <a:gd name="T10" fmla="*/ 193 w 263"/>
                    <a:gd name="T11" fmla="*/ 15 h 651"/>
                    <a:gd name="T12" fmla="*/ 169 w 263"/>
                    <a:gd name="T13" fmla="*/ 6 h 651"/>
                    <a:gd name="T14" fmla="*/ 143 w 263"/>
                    <a:gd name="T15" fmla="*/ 0 h 651"/>
                    <a:gd name="T16" fmla="*/ 116 w 263"/>
                    <a:gd name="T17" fmla="*/ 0 h 651"/>
                    <a:gd name="T18" fmla="*/ 91 w 263"/>
                    <a:gd name="T19" fmla="*/ 6 h 651"/>
                    <a:gd name="T20" fmla="*/ 67 w 263"/>
                    <a:gd name="T21" fmla="*/ 15 h 651"/>
                    <a:gd name="T22" fmla="*/ 47 w 263"/>
                    <a:gd name="T23" fmla="*/ 29 h 651"/>
                    <a:gd name="T24" fmla="*/ 29 w 263"/>
                    <a:gd name="T25" fmla="*/ 46 h 651"/>
                    <a:gd name="T26" fmla="*/ 15 w 263"/>
                    <a:gd name="T27" fmla="*/ 67 h 651"/>
                    <a:gd name="T28" fmla="*/ 6 w 263"/>
                    <a:gd name="T29" fmla="*/ 90 h 651"/>
                    <a:gd name="T30" fmla="*/ 0 w 263"/>
                    <a:gd name="T31" fmla="*/ 116 h 651"/>
                    <a:gd name="T32" fmla="*/ 0 w 263"/>
                    <a:gd name="T33" fmla="*/ 520 h 651"/>
                    <a:gd name="T34" fmla="*/ 2 w 263"/>
                    <a:gd name="T35" fmla="*/ 545 h 651"/>
                    <a:gd name="T36" fmla="*/ 9 w 263"/>
                    <a:gd name="T37" fmla="*/ 569 h 651"/>
                    <a:gd name="T38" fmla="*/ 22 w 263"/>
                    <a:gd name="T39" fmla="*/ 593 h 651"/>
                    <a:gd name="T40" fmla="*/ 37 w 263"/>
                    <a:gd name="T41" fmla="*/ 611 h 651"/>
                    <a:gd name="T42" fmla="*/ 57 w 263"/>
                    <a:gd name="T43" fmla="*/ 627 h 651"/>
                    <a:gd name="T44" fmla="*/ 79 w 263"/>
                    <a:gd name="T45" fmla="*/ 640 h 651"/>
                    <a:gd name="T46" fmla="*/ 103 w 263"/>
                    <a:gd name="T47" fmla="*/ 647 h 651"/>
                    <a:gd name="T48" fmla="*/ 130 w 263"/>
                    <a:gd name="T49" fmla="*/ 651 h 651"/>
                    <a:gd name="T50" fmla="*/ 156 w 263"/>
                    <a:gd name="T51" fmla="*/ 647 h 651"/>
                    <a:gd name="T52" fmla="*/ 181 w 263"/>
                    <a:gd name="T53" fmla="*/ 640 h 651"/>
                    <a:gd name="T54" fmla="*/ 203 w 263"/>
                    <a:gd name="T55" fmla="*/ 627 h 651"/>
                    <a:gd name="T56" fmla="*/ 223 w 263"/>
                    <a:gd name="T57" fmla="*/ 611 h 651"/>
                    <a:gd name="T58" fmla="*/ 240 w 263"/>
                    <a:gd name="T59" fmla="*/ 593 h 651"/>
                    <a:gd name="T60" fmla="*/ 252 w 263"/>
                    <a:gd name="T61" fmla="*/ 569 h 651"/>
                    <a:gd name="T62" fmla="*/ 259 w 263"/>
                    <a:gd name="T63" fmla="*/ 545 h 651"/>
                    <a:gd name="T64" fmla="*/ 263 w 263"/>
                    <a:gd name="T65" fmla="*/ 520 h 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3" h="651">
                      <a:moveTo>
                        <a:pt x="263" y="130"/>
                      </a:moveTo>
                      <a:lnTo>
                        <a:pt x="262" y="116"/>
                      </a:lnTo>
                      <a:lnTo>
                        <a:pt x="259" y="103"/>
                      </a:lnTo>
                      <a:lnTo>
                        <a:pt x="256" y="90"/>
                      </a:lnTo>
                      <a:lnTo>
                        <a:pt x="252" y="79"/>
                      </a:lnTo>
                      <a:lnTo>
                        <a:pt x="246" y="67"/>
                      </a:lnTo>
                      <a:lnTo>
                        <a:pt x="240" y="57"/>
                      </a:lnTo>
                      <a:lnTo>
                        <a:pt x="231" y="46"/>
                      </a:lnTo>
                      <a:lnTo>
                        <a:pt x="223" y="37"/>
                      </a:lnTo>
                      <a:lnTo>
                        <a:pt x="214" y="29"/>
                      </a:lnTo>
                      <a:lnTo>
                        <a:pt x="203" y="22"/>
                      </a:lnTo>
                      <a:lnTo>
                        <a:pt x="193" y="15"/>
                      </a:lnTo>
                      <a:lnTo>
                        <a:pt x="181" y="9"/>
                      </a:lnTo>
                      <a:lnTo>
                        <a:pt x="169" y="6"/>
                      </a:lnTo>
                      <a:lnTo>
                        <a:pt x="156" y="2"/>
                      </a:lnTo>
                      <a:lnTo>
                        <a:pt x="143" y="0"/>
                      </a:lnTo>
                      <a:lnTo>
                        <a:pt x="130" y="0"/>
                      </a:lnTo>
                      <a:lnTo>
                        <a:pt x="116" y="0"/>
                      </a:lnTo>
                      <a:lnTo>
                        <a:pt x="103" y="2"/>
                      </a:lnTo>
                      <a:lnTo>
                        <a:pt x="91" y="6"/>
                      </a:lnTo>
                      <a:lnTo>
                        <a:pt x="79" y="9"/>
                      </a:lnTo>
                      <a:lnTo>
                        <a:pt x="67" y="15"/>
                      </a:lnTo>
                      <a:lnTo>
                        <a:pt x="57" y="22"/>
                      </a:lnTo>
                      <a:lnTo>
                        <a:pt x="47" y="29"/>
                      </a:lnTo>
                      <a:lnTo>
                        <a:pt x="37" y="37"/>
                      </a:lnTo>
                      <a:lnTo>
                        <a:pt x="29" y="46"/>
                      </a:lnTo>
                      <a:lnTo>
                        <a:pt x="22" y="57"/>
                      </a:lnTo>
                      <a:lnTo>
                        <a:pt x="15" y="67"/>
                      </a:lnTo>
                      <a:lnTo>
                        <a:pt x="9" y="79"/>
                      </a:lnTo>
                      <a:lnTo>
                        <a:pt x="6" y="90"/>
                      </a:lnTo>
                      <a:lnTo>
                        <a:pt x="2" y="103"/>
                      </a:lnTo>
                      <a:lnTo>
                        <a:pt x="0" y="116"/>
                      </a:lnTo>
                      <a:lnTo>
                        <a:pt x="0" y="130"/>
                      </a:lnTo>
                      <a:lnTo>
                        <a:pt x="0" y="520"/>
                      </a:lnTo>
                      <a:lnTo>
                        <a:pt x="0" y="532"/>
                      </a:lnTo>
                      <a:lnTo>
                        <a:pt x="2" y="545"/>
                      </a:lnTo>
                      <a:lnTo>
                        <a:pt x="6" y="558"/>
                      </a:lnTo>
                      <a:lnTo>
                        <a:pt x="9" y="569"/>
                      </a:lnTo>
                      <a:lnTo>
                        <a:pt x="15" y="581"/>
                      </a:lnTo>
                      <a:lnTo>
                        <a:pt x="22" y="593"/>
                      </a:lnTo>
                      <a:lnTo>
                        <a:pt x="29" y="602"/>
                      </a:lnTo>
                      <a:lnTo>
                        <a:pt x="37" y="611"/>
                      </a:lnTo>
                      <a:lnTo>
                        <a:pt x="47" y="620"/>
                      </a:lnTo>
                      <a:lnTo>
                        <a:pt x="57" y="627"/>
                      </a:lnTo>
                      <a:lnTo>
                        <a:pt x="67" y="634"/>
                      </a:lnTo>
                      <a:lnTo>
                        <a:pt x="79" y="640"/>
                      </a:lnTo>
                      <a:lnTo>
                        <a:pt x="91" y="644"/>
                      </a:lnTo>
                      <a:lnTo>
                        <a:pt x="103" y="647"/>
                      </a:lnTo>
                      <a:lnTo>
                        <a:pt x="116" y="649"/>
                      </a:lnTo>
                      <a:lnTo>
                        <a:pt x="130" y="651"/>
                      </a:lnTo>
                      <a:lnTo>
                        <a:pt x="143" y="649"/>
                      </a:lnTo>
                      <a:lnTo>
                        <a:pt x="156" y="647"/>
                      </a:lnTo>
                      <a:lnTo>
                        <a:pt x="169" y="644"/>
                      </a:lnTo>
                      <a:lnTo>
                        <a:pt x="181" y="640"/>
                      </a:lnTo>
                      <a:lnTo>
                        <a:pt x="193" y="634"/>
                      </a:lnTo>
                      <a:lnTo>
                        <a:pt x="203" y="627"/>
                      </a:lnTo>
                      <a:lnTo>
                        <a:pt x="214" y="620"/>
                      </a:lnTo>
                      <a:lnTo>
                        <a:pt x="223" y="611"/>
                      </a:lnTo>
                      <a:lnTo>
                        <a:pt x="231" y="602"/>
                      </a:lnTo>
                      <a:lnTo>
                        <a:pt x="240" y="593"/>
                      </a:lnTo>
                      <a:lnTo>
                        <a:pt x="246" y="581"/>
                      </a:lnTo>
                      <a:lnTo>
                        <a:pt x="252" y="569"/>
                      </a:lnTo>
                      <a:lnTo>
                        <a:pt x="256" y="558"/>
                      </a:lnTo>
                      <a:lnTo>
                        <a:pt x="259" y="545"/>
                      </a:lnTo>
                      <a:lnTo>
                        <a:pt x="262" y="532"/>
                      </a:lnTo>
                      <a:lnTo>
                        <a:pt x="263" y="520"/>
                      </a:lnTo>
                      <a:lnTo>
                        <a:pt x="263" y="130"/>
                      </a:lnTo>
                      <a:close/>
                    </a:path>
                  </a:pathLst>
                </a:custGeom>
                <a:solidFill>
                  <a:srgbClr val="FC7B3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23" name="Freeform 103">
                  <a:extLst>
                    <a:ext uri="{FF2B5EF4-FFF2-40B4-BE49-F238E27FC236}">
                      <a16:creationId xmlns:a16="http://schemas.microsoft.com/office/drawing/2014/main" id="{9BC0C99A-254D-4495-8724-CA1BA2193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0" y="1574"/>
                  <a:ext cx="66" cy="523"/>
                </a:xfrm>
                <a:custGeom>
                  <a:avLst/>
                  <a:gdLst>
                    <a:gd name="T0" fmla="*/ 261 w 262"/>
                    <a:gd name="T1" fmla="*/ 117 h 2091"/>
                    <a:gd name="T2" fmla="*/ 255 w 262"/>
                    <a:gd name="T3" fmla="*/ 91 h 2091"/>
                    <a:gd name="T4" fmla="*/ 245 w 262"/>
                    <a:gd name="T5" fmla="*/ 68 h 2091"/>
                    <a:gd name="T6" fmla="*/ 232 w 262"/>
                    <a:gd name="T7" fmla="*/ 47 h 2091"/>
                    <a:gd name="T8" fmla="*/ 214 w 262"/>
                    <a:gd name="T9" fmla="*/ 29 h 2091"/>
                    <a:gd name="T10" fmla="*/ 193 w 262"/>
                    <a:gd name="T11" fmla="*/ 15 h 2091"/>
                    <a:gd name="T12" fmla="*/ 169 w 262"/>
                    <a:gd name="T13" fmla="*/ 5 h 2091"/>
                    <a:gd name="T14" fmla="*/ 143 w 262"/>
                    <a:gd name="T15" fmla="*/ 0 h 2091"/>
                    <a:gd name="T16" fmla="*/ 116 w 262"/>
                    <a:gd name="T17" fmla="*/ 0 h 2091"/>
                    <a:gd name="T18" fmla="*/ 91 w 262"/>
                    <a:gd name="T19" fmla="*/ 5 h 2091"/>
                    <a:gd name="T20" fmla="*/ 68 w 262"/>
                    <a:gd name="T21" fmla="*/ 15 h 2091"/>
                    <a:gd name="T22" fmla="*/ 47 w 262"/>
                    <a:gd name="T23" fmla="*/ 29 h 2091"/>
                    <a:gd name="T24" fmla="*/ 29 w 262"/>
                    <a:gd name="T25" fmla="*/ 47 h 2091"/>
                    <a:gd name="T26" fmla="*/ 15 w 262"/>
                    <a:gd name="T27" fmla="*/ 68 h 2091"/>
                    <a:gd name="T28" fmla="*/ 6 w 262"/>
                    <a:gd name="T29" fmla="*/ 91 h 2091"/>
                    <a:gd name="T30" fmla="*/ 0 w 262"/>
                    <a:gd name="T31" fmla="*/ 117 h 2091"/>
                    <a:gd name="T32" fmla="*/ 0 w 262"/>
                    <a:gd name="T33" fmla="*/ 1960 h 2091"/>
                    <a:gd name="T34" fmla="*/ 2 w 262"/>
                    <a:gd name="T35" fmla="*/ 1986 h 2091"/>
                    <a:gd name="T36" fmla="*/ 9 w 262"/>
                    <a:gd name="T37" fmla="*/ 2011 h 2091"/>
                    <a:gd name="T38" fmla="*/ 22 w 262"/>
                    <a:gd name="T39" fmla="*/ 2033 h 2091"/>
                    <a:gd name="T40" fmla="*/ 37 w 262"/>
                    <a:gd name="T41" fmla="*/ 2053 h 2091"/>
                    <a:gd name="T42" fmla="*/ 57 w 262"/>
                    <a:gd name="T43" fmla="*/ 2068 h 2091"/>
                    <a:gd name="T44" fmla="*/ 79 w 262"/>
                    <a:gd name="T45" fmla="*/ 2081 h 2091"/>
                    <a:gd name="T46" fmla="*/ 104 w 262"/>
                    <a:gd name="T47" fmla="*/ 2088 h 2091"/>
                    <a:gd name="T48" fmla="*/ 130 w 262"/>
                    <a:gd name="T49" fmla="*/ 2091 h 2091"/>
                    <a:gd name="T50" fmla="*/ 156 w 262"/>
                    <a:gd name="T51" fmla="*/ 2088 h 2091"/>
                    <a:gd name="T52" fmla="*/ 182 w 262"/>
                    <a:gd name="T53" fmla="*/ 2081 h 2091"/>
                    <a:gd name="T54" fmla="*/ 204 w 262"/>
                    <a:gd name="T55" fmla="*/ 2068 h 2091"/>
                    <a:gd name="T56" fmla="*/ 223 w 262"/>
                    <a:gd name="T57" fmla="*/ 2053 h 2091"/>
                    <a:gd name="T58" fmla="*/ 238 w 262"/>
                    <a:gd name="T59" fmla="*/ 2033 h 2091"/>
                    <a:gd name="T60" fmla="*/ 251 w 262"/>
                    <a:gd name="T61" fmla="*/ 2011 h 2091"/>
                    <a:gd name="T62" fmla="*/ 258 w 262"/>
                    <a:gd name="T63" fmla="*/ 1986 h 2091"/>
                    <a:gd name="T64" fmla="*/ 262 w 262"/>
                    <a:gd name="T65" fmla="*/ 1960 h 20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2" h="2091">
                      <a:moveTo>
                        <a:pt x="262" y="131"/>
                      </a:moveTo>
                      <a:lnTo>
                        <a:pt x="261" y="117"/>
                      </a:lnTo>
                      <a:lnTo>
                        <a:pt x="258" y="104"/>
                      </a:lnTo>
                      <a:lnTo>
                        <a:pt x="255" y="91"/>
                      </a:lnTo>
                      <a:lnTo>
                        <a:pt x="251" y="80"/>
                      </a:lnTo>
                      <a:lnTo>
                        <a:pt x="245" y="68"/>
                      </a:lnTo>
                      <a:lnTo>
                        <a:pt x="238" y="58"/>
                      </a:lnTo>
                      <a:lnTo>
                        <a:pt x="232" y="47"/>
                      </a:lnTo>
                      <a:lnTo>
                        <a:pt x="223" y="38"/>
                      </a:lnTo>
                      <a:lnTo>
                        <a:pt x="214" y="29"/>
                      </a:lnTo>
                      <a:lnTo>
                        <a:pt x="204" y="22"/>
                      </a:lnTo>
                      <a:lnTo>
                        <a:pt x="193" y="15"/>
                      </a:lnTo>
                      <a:lnTo>
                        <a:pt x="182" y="9"/>
                      </a:lnTo>
                      <a:lnTo>
                        <a:pt x="169" y="5"/>
                      </a:lnTo>
                      <a:lnTo>
                        <a:pt x="156" y="2"/>
                      </a:lnTo>
                      <a:lnTo>
                        <a:pt x="143" y="0"/>
                      </a:lnTo>
                      <a:lnTo>
                        <a:pt x="130" y="0"/>
                      </a:lnTo>
                      <a:lnTo>
                        <a:pt x="116" y="0"/>
                      </a:lnTo>
                      <a:lnTo>
                        <a:pt x="104" y="2"/>
                      </a:lnTo>
                      <a:lnTo>
                        <a:pt x="91" y="5"/>
                      </a:lnTo>
                      <a:lnTo>
                        <a:pt x="79" y="9"/>
                      </a:lnTo>
                      <a:lnTo>
                        <a:pt x="68" y="15"/>
                      </a:lnTo>
                      <a:lnTo>
                        <a:pt x="57" y="22"/>
                      </a:lnTo>
                      <a:lnTo>
                        <a:pt x="47" y="29"/>
                      </a:lnTo>
                      <a:lnTo>
                        <a:pt x="37" y="38"/>
                      </a:lnTo>
                      <a:lnTo>
                        <a:pt x="29" y="47"/>
                      </a:lnTo>
                      <a:lnTo>
                        <a:pt x="22" y="58"/>
                      </a:lnTo>
                      <a:lnTo>
                        <a:pt x="15" y="68"/>
                      </a:lnTo>
                      <a:lnTo>
                        <a:pt x="9" y="80"/>
                      </a:lnTo>
                      <a:lnTo>
                        <a:pt x="6" y="91"/>
                      </a:lnTo>
                      <a:lnTo>
                        <a:pt x="2" y="104"/>
                      </a:lnTo>
                      <a:lnTo>
                        <a:pt x="0" y="117"/>
                      </a:lnTo>
                      <a:lnTo>
                        <a:pt x="0" y="131"/>
                      </a:lnTo>
                      <a:lnTo>
                        <a:pt x="0" y="1960"/>
                      </a:lnTo>
                      <a:lnTo>
                        <a:pt x="0" y="1973"/>
                      </a:lnTo>
                      <a:lnTo>
                        <a:pt x="2" y="1986"/>
                      </a:lnTo>
                      <a:lnTo>
                        <a:pt x="6" y="1998"/>
                      </a:lnTo>
                      <a:lnTo>
                        <a:pt x="9" y="2011"/>
                      </a:lnTo>
                      <a:lnTo>
                        <a:pt x="15" y="2023"/>
                      </a:lnTo>
                      <a:lnTo>
                        <a:pt x="22" y="2033"/>
                      </a:lnTo>
                      <a:lnTo>
                        <a:pt x="29" y="2044"/>
                      </a:lnTo>
                      <a:lnTo>
                        <a:pt x="37" y="2053"/>
                      </a:lnTo>
                      <a:lnTo>
                        <a:pt x="47" y="2061"/>
                      </a:lnTo>
                      <a:lnTo>
                        <a:pt x="57" y="2068"/>
                      </a:lnTo>
                      <a:lnTo>
                        <a:pt x="68" y="2075"/>
                      </a:lnTo>
                      <a:lnTo>
                        <a:pt x="79" y="2081"/>
                      </a:lnTo>
                      <a:lnTo>
                        <a:pt x="91" y="2084"/>
                      </a:lnTo>
                      <a:lnTo>
                        <a:pt x="104" y="2088"/>
                      </a:lnTo>
                      <a:lnTo>
                        <a:pt x="116" y="2090"/>
                      </a:lnTo>
                      <a:lnTo>
                        <a:pt x="130" y="2091"/>
                      </a:lnTo>
                      <a:lnTo>
                        <a:pt x="143" y="2090"/>
                      </a:lnTo>
                      <a:lnTo>
                        <a:pt x="156" y="2088"/>
                      </a:lnTo>
                      <a:lnTo>
                        <a:pt x="169" y="2084"/>
                      </a:lnTo>
                      <a:lnTo>
                        <a:pt x="182" y="2081"/>
                      </a:lnTo>
                      <a:lnTo>
                        <a:pt x="193" y="2075"/>
                      </a:lnTo>
                      <a:lnTo>
                        <a:pt x="204" y="2068"/>
                      </a:lnTo>
                      <a:lnTo>
                        <a:pt x="214" y="2061"/>
                      </a:lnTo>
                      <a:lnTo>
                        <a:pt x="223" y="2053"/>
                      </a:lnTo>
                      <a:lnTo>
                        <a:pt x="232" y="2044"/>
                      </a:lnTo>
                      <a:lnTo>
                        <a:pt x="238" y="2033"/>
                      </a:lnTo>
                      <a:lnTo>
                        <a:pt x="245" y="2023"/>
                      </a:lnTo>
                      <a:lnTo>
                        <a:pt x="251" y="2011"/>
                      </a:lnTo>
                      <a:lnTo>
                        <a:pt x="255" y="1998"/>
                      </a:lnTo>
                      <a:lnTo>
                        <a:pt x="258" y="1986"/>
                      </a:lnTo>
                      <a:lnTo>
                        <a:pt x="261" y="1973"/>
                      </a:lnTo>
                      <a:lnTo>
                        <a:pt x="262" y="1960"/>
                      </a:lnTo>
                      <a:lnTo>
                        <a:pt x="262" y="131"/>
                      </a:lnTo>
                      <a:close/>
                    </a:path>
                  </a:pathLst>
                </a:custGeom>
                <a:solidFill>
                  <a:srgbClr val="AA449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24" name="Freeform 104">
                  <a:extLst>
                    <a:ext uri="{FF2B5EF4-FFF2-40B4-BE49-F238E27FC236}">
                      <a16:creationId xmlns:a16="http://schemas.microsoft.com/office/drawing/2014/main" id="{FE3E87F6-C416-4E49-ADDB-447377971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7" y="1656"/>
                  <a:ext cx="65" cy="519"/>
                </a:xfrm>
                <a:custGeom>
                  <a:avLst/>
                  <a:gdLst>
                    <a:gd name="T0" fmla="*/ 262 w 263"/>
                    <a:gd name="T1" fmla="*/ 117 h 2077"/>
                    <a:gd name="T2" fmla="*/ 256 w 263"/>
                    <a:gd name="T3" fmla="*/ 91 h 2077"/>
                    <a:gd name="T4" fmla="*/ 247 w 263"/>
                    <a:gd name="T5" fmla="*/ 68 h 2077"/>
                    <a:gd name="T6" fmla="*/ 233 w 263"/>
                    <a:gd name="T7" fmla="*/ 47 h 2077"/>
                    <a:gd name="T8" fmla="*/ 214 w 263"/>
                    <a:gd name="T9" fmla="*/ 29 h 2077"/>
                    <a:gd name="T10" fmla="*/ 193 w 263"/>
                    <a:gd name="T11" fmla="*/ 15 h 2077"/>
                    <a:gd name="T12" fmla="*/ 170 w 263"/>
                    <a:gd name="T13" fmla="*/ 5 h 2077"/>
                    <a:gd name="T14" fmla="*/ 144 w 263"/>
                    <a:gd name="T15" fmla="*/ 0 h 2077"/>
                    <a:gd name="T16" fmla="*/ 118 w 263"/>
                    <a:gd name="T17" fmla="*/ 0 h 2077"/>
                    <a:gd name="T18" fmla="*/ 92 w 263"/>
                    <a:gd name="T19" fmla="*/ 5 h 2077"/>
                    <a:gd name="T20" fmla="*/ 69 w 263"/>
                    <a:gd name="T21" fmla="*/ 15 h 2077"/>
                    <a:gd name="T22" fmla="*/ 48 w 263"/>
                    <a:gd name="T23" fmla="*/ 29 h 2077"/>
                    <a:gd name="T24" fmla="*/ 29 w 263"/>
                    <a:gd name="T25" fmla="*/ 47 h 2077"/>
                    <a:gd name="T26" fmla="*/ 15 w 263"/>
                    <a:gd name="T27" fmla="*/ 68 h 2077"/>
                    <a:gd name="T28" fmla="*/ 6 w 263"/>
                    <a:gd name="T29" fmla="*/ 91 h 2077"/>
                    <a:gd name="T30" fmla="*/ 0 w 263"/>
                    <a:gd name="T31" fmla="*/ 117 h 2077"/>
                    <a:gd name="T32" fmla="*/ 0 w 263"/>
                    <a:gd name="T33" fmla="*/ 1945 h 2077"/>
                    <a:gd name="T34" fmla="*/ 2 w 263"/>
                    <a:gd name="T35" fmla="*/ 1970 h 2077"/>
                    <a:gd name="T36" fmla="*/ 9 w 263"/>
                    <a:gd name="T37" fmla="*/ 1995 h 2077"/>
                    <a:gd name="T38" fmla="*/ 22 w 263"/>
                    <a:gd name="T39" fmla="*/ 2018 h 2077"/>
                    <a:gd name="T40" fmla="*/ 39 w 263"/>
                    <a:gd name="T41" fmla="*/ 2038 h 2077"/>
                    <a:gd name="T42" fmla="*/ 58 w 263"/>
                    <a:gd name="T43" fmla="*/ 2054 h 2077"/>
                    <a:gd name="T44" fmla="*/ 80 w 263"/>
                    <a:gd name="T45" fmla="*/ 2066 h 2077"/>
                    <a:gd name="T46" fmla="*/ 105 w 263"/>
                    <a:gd name="T47" fmla="*/ 2074 h 2077"/>
                    <a:gd name="T48" fmla="*/ 132 w 263"/>
                    <a:gd name="T49" fmla="*/ 2077 h 2077"/>
                    <a:gd name="T50" fmla="*/ 157 w 263"/>
                    <a:gd name="T51" fmla="*/ 2074 h 2077"/>
                    <a:gd name="T52" fmla="*/ 182 w 263"/>
                    <a:gd name="T53" fmla="*/ 2066 h 2077"/>
                    <a:gd name="T54" fmla="*/ 205 w 263"/>
                    <a:gd name="T55" fmla="*/ 2054 h 2077"/>
                    <a:gd name="T56" fmla="*/ 223 w 263"/>
                    <a:gd name="T57" fmla="*/ 2038 h 2077"/>
                    <a:gd name="T58" fmla="*/ 240 w 263"/>
                    <a:gd name="T59" fmla="*/ 2018 h 2077"/>
                    <a:gd name="T60" fmla="*/ 252 w 263"/>
                    <a:gd name="T61" fmla="*/ 1995 h 2077"/>
                    <a:gd name="T62" fmla="*/ 259 w 263"/>
                    <a:gd name="T63" fmla="*/ 1970 h 2077"/>
                    <a:gd name="T64" fmla="*/ 263 w 263"/>
                    <a:gd name="T65" fmla="*/ 1945 h 20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3" h="2077">
                      <a:moveTo>
                        <a:pt x="263" y="131"/>
                      </a:moveTo>
                      <a:lnTo>
                        <a:pt x="262" y="117"/>
                      </a:lnTo>
                      <a:lnTo>
                        <a:pt x="259" y="104"/>
                      </a:lnTo>
                      <a:lnTo>
                        <a:pt x="256" y="91"/>
                      </a:lnTo>
                      <a:lnTo>
                        <a:pt x="252" y="80"/>
                      </a:lnTo>
                      <a:lnTo>
                        <a:pt x="247" y="68"/>
                      </a:lnTo>
                      <a:lnTo>
                        <a:pt x="240" y="58"/>
                      </a:lnTo>
                      <a:lnTo>
                        <a:pt x="233" y="47"/>
                      </a:lnTo>
                      <a:lnTo>
                        <a:pt x="223" y="38"/>
                      </a:lnTo>
                      <a:lnTo>
                        <a:pt x="214" y="29"/>
                      </a:lnTo>
                      <a:lnTo>
                        <a:pt x="205" y="22"/>
                      </a:lnTo>
                      <a:lnTo>
                        <a:pt x="193" y="15"/>
                      </a:lnTo>
                      <a:lnTo>
                        <a:pt x="182" y="9"/>
                      </a:lnTo>
                      <a:lnTo>
                        <a:pt x="170" y="5"/>
                      </a:lnTo>
                      <a:lnTo>
                        <a:pt x="157" y="2"/>
                      </a:lnTo>
                      <a:lnTo>
                        <a:pt x="144" y="0"/>
                      </a:lnTo>
                      <a:lnTo>
                        <a:pt x="132" y="0"/>
                      </a:lnTo>
                      <a:lnTo>
                        <a:pt x="118" y="0"/>
                      </a:lnTo>
                      <a:lnTo>
                        <a:pt x="105" y="2"/>
                      </a:lnTo>
                      <a:lnTo>
                        <a:pt x="92" y="5"/>
                      </a:lnTo>
                      <a:lnTo>
                        <a:pt x="80" y="9"/>
                      </a:lnTo>
                      <a:lnTo>
                        <a:pt x="69" y="15"/>
                      </a:lnTo>
                      <a:lnTo>
                        <a:pt x="58" y="22"/>
                      </a:lnTo>
                      <a:lnTo>
                        <a:pt x="48" y="29"/>
                      </a:lnTo>
                      <a:lnTo>
                        <a:pt x="39" y="38"/>
                      </a:lnTo>
                      <a:lnTo>
                        <a:pt x="29" y="47"/>
                      </a:lnTo>
                      <a:lnTo>
                        <a:pt x="22" y="58"/>
                      </a:lnTo>
                      <a:lnTo>
                        <a:pt x="15" y="68"/>
                      </a:lnTo>
                      <a:lnTo>
                        <a:pt x="9" y="80"/>
                      </a:lnTo>
                      <a:lnTo>
                        <a:pt x="6" y="91"/>
                      </a:lnTo>
                      <a:lnTo>
                        <a:pt x="2" y="104"/>
                      </a:lnTo>
                      <a:lnTo>
                        <a:pt x="0" y="117"/>
                      </a:lnTo>
                      <a:lnTo>
                        <a:pt x="0" y="131"/>
                      </a:lnTo>
                      <a:lnTo>
                        <a:pt x="0" y="1945"/>
                      </a:lnTo>
                      <a:lnTo>
                        <a:pt x="0" y="1958"/>
                      </a:lnTo>
                      <a:lnTo>
                        <a:pt x="2" y="1970"/>
                      </a:lnTo>
                      <a:lnTo>
                        <a:pt x="6" y="1983"/>
                      </a:lnTo>
                      <a:lnTo>
                        <a:pt x="9" y="1995"/>
                      </a:lnTo>
                      <a:lnTo>
                        <a:pt x="15" y="2006"/>
                      </a:lnTo>
                      <a:lnTo>
                        <a:pt x="22" y="2018"/>
                      </a:lnTo>
                      <a:lnTo>
                        <a:pt x="29" y="2028"/>
                      </a:lnTo>
                      <a:lnTo>
                        <a:pt x="39" y="2038"/>
                      </a:lnTo>
                      <a:lnTo>
                        <a:pt x="48" y="2046"/>
                      </a:lnTo>
                      <a:lnTo>
                        <a:pt x="58" y="2054"/>
                      </a:lnTo>
                      <a:lnTo>
                        <a:pt x="69" y="2061"/>
                      </a:lnTo>
                      <a:lnTo>
                        <a:pt x="80" y="2066"/>
                      </a:lnTo>
                      <a:lnTo>
                        <a:pt x="92" y="2070"/>
                      </a:lnTo>
                      <a:lnTo>
                        <a:pt x="105" y="2074"/>
                      </a:lnTo>
                      <a:lnTo>
                        <a:pt x="118" y="2076"/>
                      </a:lnTo>
                      <a:lnTo>
                        <a:pt x="132" y="2077"/>
                      </a:lnTo>
                      <a:lnTo>
                        <a:pt x="144" y="2076"/>
                      </a:lnTo>
                      <a:lnTo>
                        <a:pt x="157" y="2074"/>
                      </a:lnTo>
                      <a:lnTo>
                        <a:pt x="170" y="2070"/>
                      </a:lnTo>
                      <a:lnTo>
                        <a:pt x="182" y="2066"/>
                      </a:lnTo>
                      <a:lnTo>
                        <a:pt x="193" y="2061"/>
                      </a:lnTo>
                      <a:lnTo>
                        <a:pt x="205" y="2054"/>
                      </a:lnTo>
                      <a:lnTo>
                        <a:pt x="214" y="2046"/>
                      </a:lnTo>
                      <a:lnTo>
                        <a:pt x="223" y="2038"/>
                      </a:lnTo>
                      <a:lnTo>
                        <a:pt x="233" y="2028"/>
                      </a:lnTo>
                      <a:lnTo>
                        <a:pt x="240" y="2018"/>
                      </a:lnTo>
                      <a:lnTo>
                        <a:pt x="247" y="2006"/>
                      </a:lnTo>
                      <a:lnTo>
                        <a:pt x="252" y="1995"/>
                      </a:lnTo>
                      <a:lnTo>
                        <a:pt x="256" y="1983"/>
                      </a:lnTo>
                      <a:lnTo>
                        <a:pt x="259" y="1970"/>
                      </a:lnTo>
                      <a:lnTo>
                        <a:pt x="262" y="1958"/>
                      </a:lnTo>
                      <a:lnTo>
                        <a:pt x="263" y="1945"/>
                      </a:lnTo>
                      <a:lnTo>
                        <a:pt x="263" y="131"/>
                      </a:lnTo>
                      <a:close/>
                    </a:path>
                  </a:pathLst>
                </a:custGeom>
                <a:solidFill>
                  <a:srgbClr val="FC7B3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25" name="Freeform 105">
                  <a:extLst>
                    <a:ext uri="{FF2B5EF4-FFF2-40B4-BE49-F238E27FC236}">
                      <a16:creationId xmlns:a16="http://schemas.microsoft.com/office/drawing/2014/main" id="{D4044472-E4F5-45DF-9D72-8D7312E95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3" y="1846"/>
                  <a:ext cx="66" cy="343"/>
                </a:xfrm>
                <a:custGeom>
                  <a:avLst/>
                  <a:gdLst>
                    <a:gd name="T0" fmla="*/ 261 w 262"/>
                    <a:gd name="T1" fmla="*/ 117 h 1370"/>
                    <a:gd name="T2" fmla="*/ 255 w 262"/>
                    <a:gd name="T3" fmla="*/ 91 h 1370"/>
                    <a:gd name="T4" fmla="*/ 245 w 262"/>
                    <a:gd name="T5" fmla="*/ 68 h 1370"/>
                    <a:gd name="T6" fmla="*/ 231 w 262"/>
                    <a:gd name="T7" fmla="*/ 47 h 1370"/>
                    <a:gd name="T8" fmla="*/ 214 w 262"/>
                    <a:gd name="T9" fmla="*/ 29 h 1370"/>
                    <a:gd name="T10" fmla="*/ 193 w 262"/>
                    <a:gd name="T11" fmla="*/ 15 h 1370"/>
                    <a:gd name="T12" fmla="*/ 170 w 262"/>
                    <a:gd name="T13" fmla="*/ 5 h 1370"/>
                    <a:gd name="T14" fmla="*/ 144 w 262"/>
                    <a:gd name="T15" fmla="*/ 0 h 1370"/>
                    <a:gd name="T16" fmla="*/ 118 w 262"/>
                    <a:gd name="T17" fmla="*/ 0 h 1370"/>
                    <a:gd name="T18" fmla="*/ 92 w 262"/>
                    <a:gd name="T19" fmla="*/ 5 h 1370"/>
                    <a:gd name="T20" fmla="*/ 69 w 262"/>
                    <a:gd name="T21" fmla="*/ 15 h 1370"/>
                    <a:gd name="T22" fmla="*/ 48 w 262"/>
                    <a:gd name="T23" fmla="*/ 29 h 1370"/>
                    <a:gd name="T24" fmla="*/ 29 w 262"/>
                    <a:gd name="T25" fmla="*/ 47 h 1370"/>
                    <a:gd name="T26" fmla="*/ 15 w 262"/>
                    <a:gd name="T27" fmla="*/ 68 h 1370"/>
                    <a:gd name="T28" fmla="*/ 6 w 262"/>
                    <a:gd name="T29" fmla="*/ 91 h 1370"/>
                    <a:gd name="T30" fmla="*/ 0 w 262"/>
                    <a:gd name="T31" fmla="*/ 117 h 1370"/>
                    <a:gd name="T32" fmla="*/ 0 w 262"/>
                    <a:gd name="T33" fmla="*/ 1237 h 1370"/>
                    <a:gd name="T34" fmla="*/ 2 w 262"/>
                    <a:gd name="T35" fmla="*/ 1264 h 1370"/>
                    <a:gd name="T36" fmla="*/ 9 w 262"/>
                    <a:gd name="T37" fmla="*/ 1288 h 1370"/>
                    <a:gd name="T38" fmla="*/ 22 w 262"/>
                    <a:gd name="T39" fmla="*/ 1312 h 1370"/>
                    <a:gd name="T40" fmla="*/ 38 w 262"/>
                    <a:gd name="T41" fmla="*/ 1331 h 1370"/>
                    <a:gd name="T42" fmla="*/ 58 w 262"/>
                    <a:gd name="T43" fmla="*/ 1346 h 1370"/>
                    <a:gd name="T44" fmla="*/ 80 w 262"/>
                    <a:gd name="T45" fmla="*/ 1359 h 1370"/>
                    <a:gd name="T46" fmla="*/ 105 w 262"/>
                    <a:gd name="T47" fmla="*/ 1366 h 1370"/>
                    <a:gd name="T48" fmla="*/ 132 w 262"/>
                    <a:gd name="T49" fmla="*/ 1370 h 1370"/>
                    <a:gd name="T50" fmla="*/ 157 w 262"/>
                    <a:gd name="T51" fmla="*/ 1366 h 1370"/>
                    <a:gd name="T52" fmla="*/ 181 w 262"/>
                    <a:gd name="T53" fmla="*/ 1359 h 1370"/>
                    <a:gd name="T54" fmla="*/ 204 w 262"/>
                    <a:gd name="T55" fmla="*/ 1346 h 1370"/>
                    <a:gd name="T56" fmla="*/ 223 w 262"/>
                    <a:gd name="T57" fmla="*/ 1331 h 1370"/>
                    <a:gd name="T58" fmla="*/ 238 w 262"/>
                    <a:gd name="T59" fmla="*/ 1312 h 1370"/>
                    <a:gd name="T60" fmla="*/ 251 w 262"/>
                    <a:gd name="T61" fmla="*/ 1288 h 1370"/>
                    <a:gd name="T62" fmla="*/ 258 w 262"/>
                    <a:gd name="T63" fmla="*/ 1264 h 1370"/>
                    <a:gd name="T64" fmla="*/ 262 w 262"/>
                    <a:gd name="T65" fmla="*/ 1237 h 1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2" h="1370">
                      <a:moveTo>
                        <a:pt x="262" y="131"/>
                      </a:moveTo>
                      <a:lnTo>
                        <a:pt x="261" y="117"/>
                      </a:lnTo>
                      <a:lnTo>
                        <a:pt x="258" y="104"/>
                      </a:lnTo>
                      <a:lnTo>
                        <a:pt x="255" y="91"/>
                      </a:lnTo>
                      <a:lnTo>
                        <a:pt x="251" y="80"/>
                      </a:lnTo>
                      <a:lnTo>
                        <a:pt x="245" y="68"/>
                      </a:lnTo>
                      <a:lnTo>
                        <a:pt x="238" y="58"/>
                      </a:lnTo>
                      <a:lnTo>
                        <a:pt x="231" y="47"/>
                      </a:lnTo>
                      <a:lnTo>
                        <a:pt x="223" y="38"/>
                      </a:lnTo>
                      <a:lnTo>
                        <a:pt x="214" y="29"/>
                      </a:lnTo>
                      <a:lnTo>
                        <a:pt x="204" y="22"/>
                      </a:lnTo>
                      <a:lnTo>
                        <a:pt x="193" y="15"/>
                      </a:lnTo>
                      <a:lnTo>
                        <a:pt x="181" y="9"/>
                      </a:lnTo>
                      <a:lnTo>
                        <a:pt x="170" y="5"/>
                      </a:lnTo>
                      <a:lnTo>
                        <a:pt x="157" y="2"/>
                      </a:lnTo>
                      <a:lnTo>
                        <a:pt x="144" y="0"/>
                      </a:lnTo>
                      <a:lnTo>
                        <a:pt x="132" y="0"/>
                      </a:lnTo>
                      <a:lnTo>
                        <a:pt x="118" y="0"/>
                      </a:lnTo>
                      <a:lnTo>
                        <a:pt x="105" y="2"/>
                      </a:lnTo>
                      <a:lnTo>
                        <a:pt x="92" y="5"/>
                      </a:lnTo>
                      <a:lnTo>
                        <a:pt x="80" y="9"/>
                      </a:lnTo>
                      <a:lnTo>
                        <a:pt x="69" y="15"/>
                      </a:lnTo>
                      <a:lnTo>
                        <a:pt x="58" y="22"/>
                      </a:lnTo>
                      <a:lnTo>
                        <a:pt x="48" y="29"/>
                      </a:lnTo>
                      <a:lnTo>
                        <a:pt x="38" y="38"/>
                      </a:lnTo>
                      <a:lnTo>
                        <a:pt x="29" y="47"/>
                      </a:lnTo>
                      <a:lnTo>
                        <a:pt x="22" y="58"/>
                      </a:lnTo>
                      <a:lnTo>
                        <a:pt x="15" y="68"/>
                      </a:lnTo>
                      <a:lnTo>
                        <a:pt x="9" y="80"/>
                      </a:lnTo>
                      <a:lnTo>
                        <a:pt x="6" y="91"/>
                      </a:lnTo>
                      <a:lnTo>
                        <a:pt x="2" y="104"/>
                      </a:lnTo>
                      <a:lnTo>
                        <a:pt x="0" y="117"/>
                      </a:lnTo>
                      <a:lnTo>
                        <a:pt x="0" y="131"/>
                      </a:lnTo>
                      <a:lnTo>
                        <a:pt x="0" y="1237"/>
                      </a:lnTo>
                      <a:lnTo>
                        <a:pt x="0" y="1250"/>
                      </a:lnTo>
                      <a:lnTo>
                        <a:pt x="2" y="1264"/>
                      </a:lnTo>
                      <a:lnTo>
                        <a:pt x="6" y="1277"/>
                      </a:lnTo>
                      <a:lnTo>
                        <a:pt x="9" y="1288"/>
                      </a:lnTo>
                      <a:lnTo>
                        <a:pt x="15" y="1300"/>
                      </a:lnTo>
                      <a:lnTo>
                        <a:pt x="22" y="1312"/>
                      </a:lnTo>
                      <a:lnTo>
                        <a:pt x="29" y="1321"/>
                      </a:lnTo>
                      <a:lnTo>
                        <a:pt x="38" y="1331"/>
                      </a:lnTo>
                      <a:lnTo>
                        <a:pt x="48" y="1339"/>
                      </a:lnTo>
                      <a:lnTo>
                        <a:pt x="58" y="1346"/>
                      </a:lnTo>
                      <a:lnTo>
                        <a:pt x="69" y="1353"/>
                      </a:lnTo>
                      <a:lnTo>
                        <a:pt x="80" y="1359"/>
                      </a:lnTo>
                      <a:lnTo>
                        <a:pt x="92" y="1363"/>
                      </a:lnTo>
                      <a:lnTo>
                        <a:pt x="105" y="1366"/>
                      </a:lnTo>
                      <a:lnTo>
                        <a:pt x="118" y="1368"/>
                      </a:lnTo>
                      <a:lnTo>
                        <a:pt x="132" y="1370"/>
                      </a:lnTo>
                      <a:lnTo>
                        <a:pt x="144" y="1368"/>
                      </a:lnTo>
                      <a:lnTo>
                        <a:pt x="157" y="1366"/>
                      </a:lnTo>
                      <a:lnTo>
                        <a:pt x="170" y="1363"/>
                      </a:lnTo>
                      <a:lnTo>
                        <a:pt x="181" y="1359"/>
                      </a:lnTo>
                      <a:lnTo>
                        <a:pt x="193" y="1353"/>
                      </a:lnTo>
                      <a:lnTo>
                        <a:pt x="204" y="1346"/>
                      </a:lnTo>
                      <a:lnTo>
                        <a:pt x="214" y="1339"/>
                      </a:lnTo>
                      <a:lnTo>
                        <a:pt x="223" y="1331"/>
                      </a:lnTo>
                      <a:lnTo>
                        <a:pt x="231" y="1321"/>
                      </a:lnTo>
                      <a:lnTo>
                        <a:pt x="238" y="1312"/>
                      </a:lnTo>
                      <a:lnTo>
                        <a:pt x="245" y="1300"/>
                      </a:lnTo>
                      <a:lnTo>
                        <a:pt x="251" y="1288"/>
                      </a:lnTo>
                      <a:lnTo>
                        <a:pt x="255" y="1277"/>
                      </a:lnTo>
                      <a:lnTo>
                        <a:pt x="258" y="1264"/>
                      </a:lnTo>
                      <a:lnTo>
                        <a:pt x="261" y="1250"/>
                      </a:lnTo>
                      <a:lnTo>
                        <a:pt x="262" y="1237"/>
                      </a:lnTo>
                      <a:lnTo>
                        <a:pt x="262" y="131"/>
                      </a:lnTo>
                      <a:close/>
                    </a:path>
                  </a:pathLst>
                </a:custGeom>
                <a:solidFill>
                  <a:srgbClr val="AA449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26" name="Freeform 106">
                  <a:extLst>
                    <a:ext uri="{FF2B5EF4-FFF2-40B4-BE49-F238E27FC236}">
                      <a16:creationId xmlns:a16="http://schemas.microsoft.com/office/drawing/2014/main" id="{39FD2A82-3725-4C3E-9FF0-FA46A60B4C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0" y="1745"/>
                  <a:ext cx="65" cy="352"/>
                </a:xfrm>
                <a:custGeom>
                  <a:avLst/>
                  <a:gdLst>
                    <a:gd name="T0" fmla="*/ 259 w 261"/>
                    <a:gd name="T1" fmla="*/ 116 h 1407"/>
                    <a:gd name="T2" fmla="*/ 254 w 261"/>
                    <a:gd name="T3" fmla="*/ 90 h 1407"/>
                    <a:gd name="T4" fmla="*/ 244 w 261"/>
                    <a:gd name="T5" fmla="*/ 67 h 1407"/>
                    <a:gd name="T6" fmla="*/ 230 w 261"/>
                    <a:gd name="T7" fmla="*/ 46 h 1407"/>
                    <a:gd name="T8" fmla="*/ 213 w 261"/>
                    <a:gd name="T9" fmla="*/ 29 h 1407"/>
                    <a:gd name="T10" fmla="*/ 192 w 261"/>
                    <a:gd name="T11" fmla="*/ 15 h 1407"/>
                    <a:gd name="T12" fmla="*/ 169 w 261"/>
                    <a:gd name="T13" fmla="*/ 6 h 1407"/>
                    <a:gd name="T14" fmla="*/ 143 w 261"/>
                    <a:gd name="T15" fmla="*/ 0 h 1407"/>
                    <a:gd name="T16" fmla="*/ 116 w 261"/>
                    <a:gd name="T17" fmla="*/ 0 h 1407"/>
                    <a:gd name="T18" fmla="*/ 91 w 261"/>
                    <a:gd name="T19" fmla="*/ 6 h 1407"/>
                    <a:gd name="T20" fmla="*/ 68 w 261"/>
                    <a:gd name="T21" fmla="*/ 15 h 1407"/>
                    <a:gd name="T22" fmla="*/ 47 w 261"/>
                    <a:gd name="T23" fmla="*/ 29 h 1407"/>
                    <a:gd name="T24" fmla="*/ 29 w 261"/>
                    <a:gd name="T25" fmla="*/ 46 h 1407"/>
                    <a:gd name="T26" fmla="*/ 15 w 261"/>
                    <a:gd name="T27" fmla="*/ 67 h 1407"/>
                    <a:gd name="T28" fmla="*/ 6 w 261"/>
                    <a:gd name="T29" fmla="*/ 90 h 1407"/>
                    <a:gd name="T30" fmla="*/ 0 w 261"/>
                    <a:gd name="T31" fmla="*/ 116 h 1407"/>
                    <a:gd name="T32" fmla="*/ 0 w 261"/>
                    <a:gd name="T33" fmla="*/ 1277 h 1407"/>
                    <a:gd name="T34" fmla="*/ 2 w 261"/>
                    <a:gd name="T35" fmla="*/ 1303 h 1407"/>
                    <a:gd name="T36" fmla="*/ 9 w 261"/>
                    <a:gd name="T37" fmla="*/ 1327 h 1407"/>
                    <a:gd name="T38" fmla="*/ 22 w 261"/>
                    <a:gd name="T39" fmla="*/ 1349 h 1407"/>
                    <a:gd name="T40" fmla="*/ 37 w 261"/>
                    <a:gd name="T41" fmla="*/ 1369 h 1407"/>
                    <a:gd name="T42" fmla="*/ 57 w 261"/>
                    <a:gd name="T43" fmla="*/ 1384 h 1407"/>
                    <a:gd name="T44" fmla="*/ 79 w 261"/>
                    <a:gd name="T45" fmla="*/ 1397 h 1407"/>
                    <a:gd name="T46" fmla="*/ 104 w 261"/>
                    <a:gd name="T47" fmla="*/ 1404 h 1407"/>
                    <a:gd name="T48" fmla="*/ 130 w 261"/>
                    <a:gd name="T49" fmla="*/ 1407 h 1407"/>
                    <a:gd name="T50" fmla="*/ 156 w 261"/>
                    <a:gd name="T51" fmla="*/ 1404 h 1407"/>
                    <a:gd name="T52" fmla="*/ 180 w 261"/>
                    <a:gd name="T53" fmla="*/ 1397 h 1407"/>
                    <a:gd name="T54" fmla="*/ 202 w 261"/>
                    <a:gd name="T55" fmla="*/ 1384 h 1407"/>
                    <a:gd name="T56" fmla="*/ 222 w 261"/>
                    <a:gd name="T57" fmla="*/ 1369 h 1407"/>
                    <a:gd name="T58" fmla="*/ 237 w 261"/>
                    <a:gd name="T59" fmla="*/ 1349 h 1407"/>
                    <a:gd name="T60" fmla="*/ 250 w 261"/>
                    <a:gd name="T61" fmla="*/ 1327 h 1407"/>
                    <a:gd name="T62" fmla="*/ 257 w 261"/>
                    <a:gd name="T63" fmla="*/ 1303 h 1407"/>
                    <a:gd name="T64" fmla="*/ 261 w 261"/>
                    <a:gd name="T65" fmla="*/ 1277 h 1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1" h="1407">
                      <a:moveTo>
                        <a:pt x="261" y="130"/>
                      </a:moveTo>
                      <a:lnTo>
                        <a:pt x="259" y="116"/>
                      </a:lnTo>
                      <a:lnTo>
                        <a:pt x="257" y="103"/>
                      </a:lnTo>
                      <a:lnTo>
                        <a:pt x="254" y="90"/>
                      </a:lnTo>
                      <a:lnTo>
                        <a:pt x="250" y="79"/>
                      </a:lnTo>
                      <a:lnTo>
                        <a:pt x="244" y="67"/>
                      </a:lnTo>
                      <a:lnTo>
                        <a:pt x="237" y="57"/>
                      </a:lnTo>
                      <a:lnTo>
                        <a:pt x="230" y="46"/>
                      </a:lnTo>
                      <a:lnTo>
                        <a:pt x="222" y="37"/>
                      </a:lnTo>
                      <a:lnTo>
                        <a:pt x="213" y="29"/>
                      </a:lnTo>
                      <a:lnTo>
                        <a:pt x="202" y="22"/>
                      </a:lnTo>
                      <a:lnTo>
                        <a:pt x="192" y="15"/>
                      </a:lnTo>
                      <a:lnTo>
                        <a:pt x="180" y="9"/>
                      </a:lnTo>
                      <a:lnTo>
                        <a:pt x="169" y="6"/>
                      </a:lnTo>
                      <a:lnTo>
                        <a:pt x="156" y="2"/>
                      </a:lnTo>
                      <a:lnTo>
                        <a:pt x="143" y="0"/>
                      </a:lnTo>
                      <a:lnTo>
                        <a:pt x="130" y="0"/>
                      </a:lnTo>
                      <a:lnTo>
                        <a:pt x="116" y="0"/>
                      </a:lnTo>
                      <a:lnTo>
                        <a:pt x="104" y="2"/>
                      </a:lnTo>
                      <a:lnTo>
                        <a:pt x="91" y="6"/>
                      </a:lnTo>
                      <a:lnTo>
                        <a:pt x="79" y="9"/>
                      </a:lnTo>
                      <a:lnTo>
                        <a:pt x="68" y="15"/>
                      </a:lnTo>
                      <a:lnTo>
                        <a:pt x="57" y="22"/>
                      </a:lnTo>
                      <a:lnTo>
                        <a:pt x="47" y="29"/>
                      </a:lnTo>
                      <a:lnTo>
                        <a:pt x="37" y="37"/>
                      </a:lnTo>
                      <a:lnTo>
                        <a:pt x="29" y="46"/>
                      </a:lnTo>
                      <a:lnTo>
                        <a:pt x="22" y="57"/>
                      </a:lnTo>
                      <a:lnTo>
                        <a:pt x="15" y="67"/>
                      </a:lnTo>
                      <a:lnTo>
                        <a:pt x="9" y="79"/>
                      </a:lnTo>
                      <a:lnTo>
                        <a:pt x="6" y="90"/>
                      </a:lnTo>
                      <a:lnTo>
                        <a:pt x="2" y="103"/>
                      </a:lnTo>
                      <a:lnTo>
                        <a:pt x="0" y="116"/>
                      </a:lnTo>
                      <a:lnTo>
                        <a:pt x="0" y="130"/>
                      </a:lnTo>
                      <a:lnTo>
                        <a:pt x="0" y="1277"/>
                      </a:lnTo>
                      <a:lnTo>
                        <a:pt x="0" y="1290"/>
                      </a:lnTo>
                      <a:lnTo>
                        <a:pt x="2" y="1303"/>
                      </a:lnTo>
                      <a:lnTo>
                        <a:pt x="6" y="1315"/>
                      </a:lnTo>
                      <a:lnTo>
                        <a:pt x="9" y="1327"/>
                      </a:lnTo>
                      <a:lnTo>
                        <a:pt x="15" y="1339"/>
                      </a:lnTo>
                      <a:lnTo>
                        <a:pt x="22" y="1349"/>
                      </a:lnTo>
                      <a:lnTo>
                        <a:pt x="29" y="1359"/>
                      </a:lnTo>
                      <a:lnTo>
                        <a:pt x="37" y="1369"/>
                      </a:lnTo>
                      <a:lnTo>
                        <a:pt x="47" y="1377"/>
                      </a:lnTo>
                      <a:lnTo>
                        <a:pt x="57" y="1384"/>
                      </a:lnTo>
                      <a:lnTo>
                        <a:pt x="68" y="1391"/>
                      </a:lnTo>
                      <a:lnTo>
                        <a:pt x="79" y="1397"/>
                      </a:lnTo>
                      <a:lnTo>
                        <a:pt x="91" y="1400"/>
                      </a:lnTo>
                      <a:lnTo>
                        <a:pt x="104" y="1404"/>
                      </a:lnTo>
                      <a:lnTo>
                        <a:pt x="116" y="1406"/>
                      </a:lnTo>
                      <a:lnTo>
                        <a:pt x="130" y="1407"/>
                      </a:lnTo>
                      <a:lnTo>
                        <a:pt x="143" y="1406"/>
                      </a:lnTo>
                      <a:lnTo>
                        <a:pt x="156" y="1404"/>
                      </a:lnTo>
                      <a:lnTo>
                        <a:pt x="169" y="1400"/>
                      </a:lnTo>
                      <a:lnTo>
                        <a:pt x="180" y="1397"/>
                      </a:lnTo>
                      <a:lnTo>
                        <a:pt x="192" y="1391"/>
                      </a:lnTo>
                      <a:lnTo>
                        <a:pt x="202" y="1384"/>
                      </a:lnTo>
                      <a:lnTo>
                        <a:pt x="213" y="1377"/>
                      </a:lnTo>
                      <a:lnTo>
                        <a:pt x="222" y="1369"/>
                      </a:lnTo>
                      <a:lnTo>
                        <a:pt x="230" y="1359"/>
                      </a:lnTo>
                      <a:lnTo>
                        <a:pt x="237" y="1349"/>
                      </a:lnTo>
                      <a:lnTo>
                        <a:pt x="244" y="1339"/>
                      </a:lnTo>
                      <a:lnTo>
                        <a:pt x="250" y="1327"/>
                      </a:lnTo>
                      <a:lnTo>
                        <a:pt x="254" y="1315"/>
                      </a:lnTo>
                      <a:lnTo>
                        <a:pt x="257" y="1303"/>
                      </a:lnTo>
                      <a:lnTo>
                        <a:pt x="259" y="1290"/>
                      </a:lnTo>
                      <a:lnTo>
                        <a:pt x="261" y="1277"/>
                      </a:lnTo>
                      <a:lnTo>
                        <a:pt x="261" y="130"/>
                      </a:lnTo>
                      <a:close/>
                    </a:path>
                  </a:pathLst>
                </a:custGeom>
                <a:solidFill>
                  <a:srgbClr val="4F2990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27" name="Freeform 107">
                  <a:extLst>
                    <a:ext uri="{FF2B5EF4-FFF2-40B4-BE49-F238E27FC236}">
                      <a16:creationId xmlns:a16="http://schemas.microsoft.com/office/drawing/2014/main" id="{871A642D-1DFD-40A0-9D2A-6F0A1D3814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6" y="1814"/>
                  <a:ext cx="66" cy="361"/>
                </a:xfrm>
                <a:custGeom>
                  <a:avLst/>
                  <a:gdLst>
                    <a:gd name="T0" fmla="*/ 262 w 263"/>
                    <a:gd name="T1" fmla="*/ 117 h 1445"/>
                    <a:gd name="T2" fmla="*/ 256 w 263"/>
                    <a:gd name="T3" fmla="*/ 91 h 1445"/>
                    <a:gd name="T4" fmla="*/ 246 w 263"/>
                    <a:gd name="T5" fmla="*/ 68 h 1445"/>
                    <a:gd name="T6" fmla="*/ 233 w 263"/>
                    <a:gd name="T7" fmla="*/ 47 h 1445"/>
                    <a:gd name="T8" fmla="*/ 215 w 263"/>
                    <a:gd name="T9" fmla="*/ 29 h 1445"/>
                    <a:gd name="T10" fmla="*/ 194 w 263"/>
                    <a:gd name="T11" fmla="*/ 15 h 1445"/>
                    <a:gd name="T12" fmla="*/ 171 w 263"/>
                    <a:gd name="T13" fmla="*/ 5 h 1445"/>
                    <a:gd name="T14" fmla="*/ 145 w 263"/>
                    <a:gd name="T15" fmla="*/ 0 h 1445"/>
                    <a:gd name="T16" fmla="*/ 119 w 263"/>
                    <a:gd name="T17" fmla="*/ 0 h 1445"/>
                    <a:gd name="T18" fmla="*/ 93 w 263"/>
                    <a:gd name="T19" fmla="*/ 5 h 1445"/>
                    <a:gd name="T20" fmla="*/ 70 w 263"/>
                    <a:gd name="T21" fmla="*/ 15 h 1445"/>
                    <a:gd name="T22" fmla="*/ 48 w 263"/>
                    <a:gd name="T23" fmla="*/ 29 h 1445"/>
                    <a:gd name="T24" fmla="*/ 30 w 263"/>
                    <a:gd name="T25" fmla="*/ 47 h 1445"/>
                    <a:gd name="T26" fmla="*/ 15 w 263"/>
                    <a:gd name="T27" fmla="*/ 68 h 1445"/>
                    <a:gd name="T28" fmla="*/ 6 w 263"/>
                    <a:gd name="T29" fmla="*/ 91 h 1445"/>
                    <a:gd name="T30" fmla="*/ 0 w 263"/>
                    <a:gd name="T31" fmla="*/ 117 h 1445"/>
                    <a:gd name="T32" fmla="*/ 0 w 263"/>
                    <a:gd name="T33" fmla="*/ 1314 h 1445"/>
                    <a:gd name="T34" fmla="*/ 2 w 263"/>
                    <a:gd name="T35" fmla="*/ 1339 h 1445"/>
                    <a:gd name="T36" fmla="*/ 10 w 263"/>
                    <a:gd name="T37" fmla="*/ 1364 h 1445"/>
                    <a:gd name="T38" fmla="*/ 22 w 263"/>
                    <a:gd name="T39" fmla="*/ 1387 h 1445"/>
                    <a:gd name="T40" fmla="*/ 38 w 263"/>
                    <a:gd name="T41" fmla="*/ 1406 h 1445"/>
                    <a:gd name="T42" fmla="*/ 58 w 263"/>
                    <a:gd name="T43" fmla="*/ 1422 h 1445"/>
                    <a:gd name="T44" fmla="*/ 81 w 263"/>
                    <a:gd name="T45" fmla="*/ 1435 h 1445"/>
                    <a:gd name="T46" fmla="*/ 106 w 263"/>
                    <a:gd name="T47" fmla="*/ 1442 h 1445"/>
                    <a:gd name="T48" fmla="*/ 133 w 263"/>
                    <a:gd name="T49" fmla="*/ 1445 h 1445"/>
                    <a:gd name="T50" fmla="*/ 158 w 263"/>
                    <a:gd name="T51" fmla="*/ 1442 h 1445"/>
                    <a:gd name="T52" fmla="*/ 183 w 263"/>
                    <a:gd name="T53" fmla="*/ 1435 h 1445"/>
                    <a:gd name="T54" fmla="*/ 205 w 263"/>
                    <a:gd name="T55" fmla="*/ 1422 h 1445"/>
                    <a:gd name="T56" fmla="*/ 224 w 263"/>
                    <a:gd name="T57" fmla="*/ 1406 h 1445"/>
                    <a:gd name="T58" fmla="*/ 239 w 263"/>
                    <a:gd name="T59" fmla="*/ 1387 h 1445"/>
                    <a:gd name="T60" fmla="*/ 252 w 263"/>
                    <a:gd name="T61" fmla="*/ 1364 h 1445"/>
                    <a:gd name="T62" fmla="*/ 259 w 263"/>
                    <a:gd name="T63" fmla="*/ 1339 h 1445"/>
                    <a:gd name="T64" fmla="*/ 263 w 263"/>
                    <a:gd name="T65" fmla="*/ 1314 h 14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3" h="1445">
                      <a:moveTo>
                        <a:pt x="263" y="131"/>
                      </a:moveTo>
                      <a:lnTo>
                        <a:pt x="262" y="117"/>
                      </a:lnTo>
                      <a:lnTo>
                        <a:pt x="259" y="104"/>
                      </a:lnTo>
                      <a:lnTo>
                        <a:pt x="256" y="91"/>
                      </a:lnTo>
                      <a:lnTo>
                        <a:pt x="252" y="80"/>
                      </a:lnTo>
                      <a:lnTo>
                        <a:pt x="246" y="68"/>
                      </a:lnTo>
                      <a:lnTo>
                        <a:pt x="239" y="58"/>
                      </a:lnTo>
                      <a:lnTo>
                        <a:pt x="233" y="47"/>
                      </a:lnTo>
                      <a:lnTo>
                        <a:pt x="224" y="38"/>
                      </a:lnTo>
                      <a:lnTo>
                        <a:pt x="215" y="29"/>
                      </a:lnTo>
                      <a:lnTo>
                        <a:pt x="205" y="22"/>
                      </a:lnTo>
                      <a:lnTo>
                        <a:pt x="194" y="15"/>
                      </a:lnTo>
                      <a:lnTo>
                        <a:pt x="183" y="9"/>
                      </a:lnTo>
                      <a:lnTo>
                        <a:pt x="171" y="5"/>
                      </a:lnTo>
                      <a:lnTo>
                        <a:pt x="158" y="2"/>
                      </a:lnTo>
                      <a:lnTo>
                        <a:pt x="145" y="0"/>
                      </a:lnTo>
                      <a:lnTo>
                        <a:pt x="133" y="0"/>
                      </a:lnTo>
                      <a:lnTo>
                        <a:pt x="119" y="0"/>
                      </a:lnTo>
                      <a:lnTo>
                        <a:pt x="106" y="2"/>
                      </a:lnTo>
                      <a:lnTo>
                        <a:pt x="93" y="5"/>
                      </a:lnTo>
                      <a:lnTo>
                        <a:pt x="81" y="9"/>
                      </a:lnTo>
                      <a:lnTo>
                        <a:pt x="70" y="15"/>
                      </a:lnTo>
                      <a:lnTo>
                        <a:pt x="58" y="22"/>
                      </a:lnTo>
                      <a:lnTo>
                        <a:pt x="48" y="29"/>
                      </a:lnTo>
                      <a:lnTo>
                        <a:pt x="38" y="38"/>
                      </a:lnTo>
                      <a:lnTo>
                        <a:pt x="30" y="47"/>
                      </a:lnTo>
                      <a:lnTo>
                        <a:pt x="22" y="58"/>
                      </a:lnTo>
                      <a:lnTo>
                        <a:pt x="15" y="68"/>
                      </a:lnTo>
                      <a:lnTo>
                        <a:pt x="10" y="80"/>
                      </a:lnTo>
                      <a:lnTo>
                        <a:pt x="6" y="91"/>
                      </a:lnTo>
                      <a:lnTo>
                        <a:pt x="2" y="104"/>
                      </a:lnTo>
                      <a:lnTo>
                        <a:pt x="0" y="117"/>
                      </a:lnTo>
                      <a:lnTo>
                        <a:pt x="0" y="131"/>
                      </a:lnTo>
                      <a:lnTo>
                        <a:pt x="0" y="1314"/>
                      </a:lnTo>
                      <a:lnTo>
                        <a:pt x="0" y="1327"/>
                      </a:lnTo>
                      <a:lnTo>
                        <a:pt x="2" y="1339"/>
                      </a:lnTo>
                      <a:lnTo>
                        <a:pt x="6" y="1352"/>
                      </a:lnTo>
                      <a:lnTo>
                        <a:pt x="10" y="1364"/>
                      </a:lnTo>
                      <a:lnTo>
                        <a:pt x="15" y="1375"/>
                      </a:lnTo>
                      <a:lnTo>
                        <a:pt x="22" y="1387"/>
                      </a:lnTo>
                      <a:lnTo>
                        <a:pt x="30" y="1396"/>
                      </a:lnTo>
                      <a:lnTo>
                        <a:pt x="38" y="1406"/>
                      </a:lnTo>
                      <a:lnTo>
                        <a:pt x="48" y="1415"/>
                      </a:lnTo>
                      <a:lnTo>
                        <a:pt x="58" y="1422"/>
                      </a:lnTo>
                      <a:lnTo>
                        <a:pt x="70" y="1429"/>
                      </a:lnTo>
                      <a:lnTo>
                        <a:pt x="81" y="1435"/>
                      </a:lnTo>
                      <a:lnTo>
                        <a:pt x="93" y="1438"/>
                      </a:lnTo>
                      <a:lnTo>
                        <a:pt x="106" y="1442"/>
                      </a:lnTo>
                      <a:lnTo>
                        <a:pt x="119" y="1444"/>
                      </a:lnTo>
                      <a:lnTo>
                        <a:pt x="133" y="1445"/>
                      </a:lnTo>
                      <a:lnTo>
                        <a:pt x="145" y="1444"/>
                      </a:lnTo>
                      <a:lnTo>
                        <a:pt x="158" y="1442"/>
                      </a:lnTo>
                      <a:lnTo>
                        <a:pt x="171" y="1438"/>
                      </a:lnTo>
                      <a:lnTo>
                        <a:pt x="183" y="1435"/>
                      </a:lnTo>
                      <a:lnTo>
                        <a:pt x="194" y="1429"/>
                      </a:lnTo>
                      <a:lnTo>
                        <a:pt x="205" y="1422"/>
                      </a:lnTo>
                      <a:lnTo>
                        <a:pt x="215" y="1415"/>
                      </a:lnTo>
                      <a:lnTo>
                        <a:pt x="224" y="1406"/>
                      </a:lnTo>
                      <a:lnTo>
                        <a:pt x="233" y="1396"/>
                      </a:lnTo>
                      <a:lnTo>
                        <a:pt x="239" y="1387"/>
                      </a:lnTo>
                      <a:lnTo>
                        <a:pt x="246" y="1375"/>
                      </a:lnTo>
                      <a:lnTo>
                        <a:pt x="252" y="1364"/>
                      </a:lnTo>
                      <a:lnTo>
                        <a:pt x="256" y="1352"/>
                      </a:lnTo>
                      <a:lnTo>
                        <a:pt x="259" y="1339"/>
                      </a:lnTo>
                      <a:lnTo>
                        <a:pt x="262" y="1327"/>
                      </a:lnTo>
                      <a:lnTo>
                        <a:pt x="263" y="1314"/>
                      </a:lnTo>
                      <a:lnTo>
                        <a:pt x="263" y="131"/>
                      </a:lnTo>
                      <a:close/>
                    </a:path>
                  </a:pathLst>
                </a:custGeom>
                <a:solidFill>
                  <a:srgbClr val="D4397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28" name="Freeform 108">
                  <a:extLst>
                    <a:ext uri="{FF2B5EF4-FFF2-40B4-BE49-F238E27FC236}">
                      <a16:creationId xmlns:a16="http://schemas.microsoft.com/office/drawing/2014/main" id="{844800A5-80D2-40DF-B507-7F561FD26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3" y="1920"/>
                  <a:ext cx="66" cy="268"/>
                </a:xfrm>
                <a:custGeom>
                  <a:avLst/>
                  <a:gdLst>
                    <a:gd name="T0" fmla="*/ 261 w 262"/>
                    <a:gd name="T1" fmla="*/ 116 h 1075"/>
                    <a:gd name="T2" fmla="*/ 255 w 262"/>
                    <a:gd name="T3" fmla="*/ 91 h 1075"/>
                    <a:gd name="T4" fmla="*/ 245 w 262"/>
                    <a:gd name="T5" fmla="*/ 67 h 1075"/>
                    <a:gd name="T6" fmla="*/ 231 w 262"/>
                    <a:gd name="T7" fmla="*/ 46 h 1075"/>
                    <a:gd name="T8" fmla="*/ 213 w 262"/>
                    <a:gd name="T9" fmla="*/ 29 h 1075"/>
                    <a:gd name="T10" fmla="*/ 192 w 262"/>
                    <a:gd name="T11" fmla="*/ 15 h 1075"/>
                    <a:gd name="T12" fmla="*/ 169 w 262"/>
                    <a:gd name="T13" fmla="*/ 6 h 1075"/>
                    <a:gd name="T14" fmla="*/ 143 w 262"/>
                    <a:gd name="T15" fmla="*/ 0 h 1075"/>
                    <a:gd name="T16" fmla="*/ 116 w 262"/>
                    <a:gd name="T17" fmla="*/ 0 h 1075"/>
                    <a:gd name="T18" fmla="*/ 91 w 262"/>
                    <a:gd name="T19" fmla="*/ 6 h 1075"/>
                    <a:gd name="T20" fmla="*/ 68 w 262"/>
                    <a:gd name="T21" fmla="*/ 15 h 1075"/>
                    <a:gd name="T22" fmla="*/ 47 w 262"/>
                    <a:gd name="T23" fmla="*/ 29 h 1075"/>
                    <a:gd name="T24" fmla="*/ 29 w 262"/>
                    <a:gd name="T25" fmla="*/ 46 h 1075"/>
                    <a:gd name="T26" fmla="*/ 15 w 262"/>
                    <a:gd name="T27" fmla="*/ 67 h 1075"/>
                    <a:gd name="T28" fmla="*/ 6 w 262"/>
                    <a:gd name="T29" fmla="*/ 91 h 1075"/>
                    <a:gd name="T30" fmla="*/ 0 w 262"/>
                    <a:gd name="T31" fmla="*/ 116 h 1075"/>
                    <a:gd name="T32" fmla="*/ 0 w 262"/>
                    <a:gd name="T33" fmla="*/ 944 h 1075"/>
                    <a:gd name="T34" fmla="*/ 2 w 262"/>
                    <a:gd name="T35" fmla="*/ 970 h 1075"/>
                    <a:gd name="T36" fmla="*/ 9 w 262"/>
                    <a:gd name="T37" fmla="*/ 995 h 1075"/>
                    <a:gd name="T38" fmla="*/ 22 w 262"/>
                    <a:gd name="T39" fmla="*/ 1017 h 1075"/>
                    <a:gd name="T40" fmla="*/ 37 w 262"/>
                    <a:gd name="T41" fmla="*/ 1037 h 1075"/>
                    <a:gd name="T42" fmla="*/ 57 w 262"/>
                    <a:gd name="T43" fmla="*/ 1052 h 1075"/>
                    <a:gd name="T44" fmla="*/ 79 w 262"/>
                    <a:gd name="T45" fmla="*/ 1065 h 1075"/>
                    <a:gd name="T46" fmla="*/ 104 w 262"/>
                    <a:gd name="T47" fmla="*/ 1072 h 1075"/>
                    <a:gd name="T48" fmla="*/ 130 w 262"/>
                    <a:gd name="T49" fmla="*/ 1075 h 1075"/>
                    <a:gd name="T50" fmla="*/ 156 w 262"/>
                    <a:gd name="T51" fmla="*/ 1072 h 1075"/>
                    <a:gd name="T52" fmla="*/ 180 w 262"/>
                    <a:gd name="T53" fmla="*/ 1065 h 1075"/>
                    <a:gd name="T54" fmla="*/ 204 w 262"/>
                    <a:gd name="T55" fmla="*/ 1052 h 1075"/>
                    <a:gd name="T56" fmla="*/ 222 w 262"/>
                    <a:gd name="T57" fmla="*/ 1037 h 1075"/>
                    <a:gd name="T58" fmla="*/ 238 w 262"/>
                    <a:gd name="T59" fmla="*/ 1017 h 1075"/>
                    <a:gd name="T60" fmla="*/ 251 w 262"/>
                    <a:gd name="T61" fmla="*/ 995 h 1075"/>
                    <a:gd name="T62" fmla="*/ 258 w 262"/>
                    <a:gd name="T63" fmla="*/ 970 h 1075"/>
                    <a:gd name="T64" fmla="*/ 262 w 262"/>
                    <a:gd name="T65" fmla="*/ 944 h 10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2" h="1075">
                      <a:moveTo>
                        <a:pt x="262" y="130"/>
                      </a:moveTo>
                      <a:lnTo>
                        <a:pt x="261" y="116"/>
                      </a:lnTo>
                      <a:lnTo>
                        <a:pt x="258" y="103"/>
                      </a:lnTo>
                      <a:lnTo>
                        <a:pt x="255" y="91"/>
                      </a:lnTo>
                      <a:lnTo>
                        <a:pt x="251" y="79"/>
                      </a:lnTo>
                      <a:lnTo>
                        <a:pt x="245" y="67"/>
                      </a:lnTo>
                      <a:lnTo>
                        <a:pt x="238" y="57"/>
                      </a:lnTo>
                      <a:lnTo>
                        <a:pt x="231" y="46"/>
                      </a:lnTo>
                      <a:lnTo>
                        <a:pt x="222" y="37"/>
                      </a:lnTo>
                      <a:lnTo>
                        <a:pt x="213" y="29"/>
                      </a:lnTo>
                      <a:lnTo>
                        <a:pt x="204" y="22"/>
                      </a:lnTo>
                      <a:lnTo>
                        <a:pt x="192" y="15"/>
                      </a:lnTo>
                      <a:lnTo>
                        <a:pt x="180" y="9"/>
                      </a:lnTo>
                      <a:lnTo>
                        <a:pt x="169" y="6"/>
                      </a:lnTo>
                      <a:lnTo>
                        <a:pt x="156" y="2"/>
                      </a:lnTo>
                      <a:lnTo>
                        <a:pt x="143" y="0"/>
                      </a:lnTo>
                      <a:lnTo>
                        <a:pt x="130" y="0"/>
                      </a:lnTo>
                      <a:lnTo>
                        <a:pt x="116" y="0"/>
                      </a:lnTo>
                      <a:lnTo>
                        <a:pt x="104" y="2"/>
                      </a:lnTo>
                      <a:lnTo>
                        <a:pt x="91" y="6"/>
                      </a:lnTo>
                      <a:lnTo>
                        <a:pt x="79" y="9"/>
                      </a:lnTo>
                      <a:lnTo>
                        <a:pt x="68" y="15"/>
                      </a:lnTo>
                      <a:lnTo>
                        <a:pt x="57" y="22"/>
                      </a:lnTo>
                      <a:lnTo>
                        <a:pt x="47" y="29"/>
                      </a:lnTo>
                      <a:lnTo>
                        <a:pt x="37" y="37"/>
                      </a:lnTo>
                      <a:lnTo>
                        <a:pt x="29" y="46"/>
                      </a:lnTo>
                      <a:lnTo>
                        <a:pt x="22" y="57"/>
                      </a:lnTo>
                      <a:lnTo>
                        <a:pt x="15" y="67"/>
                      </a:lnTo>
                      <a:lnTo>
                        <a:pt x="9" y="79"/>
                      </a:lnTo>
                      <a:lnTo>
                        <a:pt x="6" y="91"/>
                      </a:lnTo>
                      <a:lnTo>
                        <a:pt x="2" y="103"/>
                      </a:lnTo>
                      <a:lnTo>
                        <a:pt x="0" y="116"/>
                      </a:lnTo>
                      <a:lnTo>
                        <a:pt x="0" y="130"/>
                      </a:lnTo>
                      <a:lnTo>
                        <a:pt x="0" y="944"/>
                      </a:lnTo>
                      <a:lnTo>
                        <a:pt x="0" y="957"/>
                      </a:lnTo>
                      <a:lnTo>
                        <a:pt x="2" y="970"/>
                      </a:lnTo>
                      <a:lnTo>
                        <a:pt x="6" y="983"/>
                      </a:lnTo>
                      <a:lnTo>
                        <a:pt x="9" y="995"/>
                      </a:lnTo>
                      <a:lnTo>
                        <a:pt x="15" y="1007"/>
                      </a:lnTo>
                      <a:lnTo>
                        <a:pt x="22" y="1017"/>
                      </a:lnTo>
                      <a:lnTo>
                        <a:pt x="29" y="1028"/>
                      </a:lnTo>
                      <a:lnTo>
                        <a:pt x="37" y="1037"/>
                      </a:lnTo>
                      <a:lnTo>
                        <a:pt x="47" y="1045"/>
                      </a:lnTo>
                      <a:lnTo>
                        <a:pt x="57" y="1052"/>
                      </a:lnTo>
                      <a:lnTo>
                        <a:pt x="68" y="1059"/>
                      </a:lnTo>
                      <a:lnTo>
                        <a:pt x="79" y="1065"/>
                      </a:lnTo>
                      <a:lnTo>
                        <a:pt x="91" y="1068"/>
                      </a:lnTo>
                      <a:lnTo>
                        <a:pt x="104" y="1072"/>
                      </a:lnTo>
                      <a:lnTo>
                        <a:pt x="116" y="1074"/>
                      </a:lnTo>
                      <a:lnTo>
                        <a:pt x="130" y="1075"/>
                      </a:lnTo>
                      <a:lnTo>
                        <a:pt x="143" y="1074"/>
                      </a:lnTo>
                      <a:lnTo>
                        <a:pt x="156" y="1072"/>
                      </a:lnTo>
                      <a:lnTo>
                        <a:pt x="169" y="1068"/>
                      </a:lnTo>
                      <a:lnTo>
                        <a:pt x="180" y="1065"/>
                      </a:lnTo>
                      <a:lnTo>
                        <a:pt x="192" y="1059"/>
                      </a:lnTo>
                      <a:lnTo>
                        <a:pt x="204" y="1052"/>
                      </a:lnTo>
                      <a:lnTo>
                        <a:pt x="213" y="1045"/>
                      </a:lnTo>
                      <a:lnTo>
                        <a:pt x="222" y="1037"/>
                      </a:lnTo>
                      <a:lnTo>
                        <a:pt x="231" y="1028"/>
                      </a:lnTo>
                      <a:lnTo>
                        <a:pt x="238" y="1017"/>
                      </a:lnTo>
                      <a:lnTo>
                        <a:pt x="245" y="1007"/>
                      </a:lnTo>
                      <a:lnTo>
                        <a:pt x="251" y="995"/>
                      </a:lnTo>
                      <a:lnTo>
                        <a:pt x="255" y="983"/>
                      </a:lnTo>
                      <a:lnTo>
                        <a:pt x="258" y="970"/>
                      </a:lnTo>
                      <a:lnTo>
                        <a:pt x="261" y="957"/>
                      </a:lnTo>
                      <a:lnTo>
                        <a:pt x="262" y="944"/>
                      </a:lnTo>
                      <a:lnTo>
                        <a:pt x="262" y="130"/>
                      </a:lnTo>
                      <a:close/>
                    </a:path>
                  </a:pathLst>
                </a:custGeom>
                <a:solidFill>
                  <a:srgbClr val="4F2990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29" name="Freeform 109">
                  <a:extLst>
                    <a:ext uri="{FF2B5EF4-FFF2-40B4-BE49-F238E27FC236}">
                      <a16:creationId xmlns:a16="http://schemas.microsoft.com/office/drawing/2014/main" id="{07354082-B640-42ED-B0C9-3B5636FA6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1" y="1775"/>
                  <a:ext cx="54" cy="337"/>
                </a:xfrm>
                <a:custGeom>
                  <a:avLst/>
                  <a:gdLst>
                    <a:gd name="T0" fmla="*/ 216 w 217"/>
                    <a:gd name="T1" fmla="*/ 97 h 1347"/>
                    <a:gd name="T2" fmla="*/ 212 w 217"/>
                    <a:gd name="T3" fmla="*/ 76 h 1347"/>
                    <a:gd name="T4" fmla="*/ 203 w 217"/>
                    <a:gd name="T5" fmla="*/ 56 h 1347"/>
                    <a:gd name="T6" fmla="*/ 192 w 217"/>
                    <a:gd name="T7" fmla="*/ 39 h 1347"/>
                    <a:gd name="T8" fmla="*/ 178 w 217"/>
                    <a:gd name="T9" fmla="*/ 25 h 1347"/>
                    <a:gd name="T10" fmla="*/ 160 w 217"/>
                    <a:gd name="T11" fmla="*/ 13 h 1347"/>
                    <a:gd name="T12" fmla="*/ 141 w 217"/>
                    <a:gd name="T13" fmla="*/ 5 h 1347"/>
                    <a:gd name="T14" fmla="*/ 119 w 217"/>
                    <a:gd name="T15" fmla="*/ 0 h 1347"/>
                    <a:gd name="T16" fmla="*/ 97 w 217"/>
                    <a:gd name="T17" fmla="*/ 0 h 1347"/>
                    <a:gd name="T18" fmla="*/ 76 w 217"/>
                    <a:gd name="T19" fmla="*/ 5 h 1347"/>
                    <a:gd name="T20" fmla="*/ 56 w 217"/>
                    <a:gd name="T21" fmla="*/ 13 h 1347"/>
                    <a:gd name="T22" fmla="*/ 38 w 217"/>
                    <a:gd name="T23" fmla="*/ 25 h 1347"/>
                    <a:gd name="T24" fmla="*/ 24 w 217"/>
                    <a:gd name="T25" fmla="*/ 39 h 1347"/>
                    <a:gd name="T26" fmla="*/ 13 w 217"/>
                    <a:gd name="T27" fmla="*/ 56 h 1347"/>
                    <a:gd name="T28" fmla="*/ 5 w 217"/>
                    <a:gd name="T29" fmla="*/ 76 h 1347"/>
                    <a:gd name="T30" fmla="*/ 0 w 217"/>
                    <a:gd name="T31" fmla="*/ 97 h 1347"/>
                    <a:gd name="T32" fmla="*/ 0 w 217"/>
                    <a:gd name="T33" fmla="*/ 1239 h 1347"/>
                    <a:gd name="T34" fmla="*/ 1 w 217"/>
                    <a:gd name="T35" fmla="*/ 1260 h 1347"/>
                    <a:gd name="T36" fmla="*/ 8 w 217"/>
                    <a:gd name="T37" fmla="*/ 1281 h 1347"/>
                    <a:gd name="T38" fmla="*/ 17 w 217"/>
                    <a:gd name="T39" fmla="*/ 1298 h 1347"/>
                    <a:gd name="T40" fmla="*/ 31 w 217"/>
                    <a:gd name="T41" fmla="*/ 1315 h 1347"/>
                    <a:gd name="T42" fmla="*/ 48 w 217"/>
                    <a:gd name="T43" fmla="*/ 1329 h 1347"/>
                    <a:gd name="T44" fmla="*/ 65 w 217"/>
                    <a:gd name="T45" fmla="*/ 1338 h 1347"/>
                    <a:gd name="T46" fmla="*/ 86 w 217"/>
                    <a:gd name="T47" fmla="*/ 1345 h 1347"/>
                    <a:gd name="T48" fmla="*/ 108 w 217"/>
                    <a:gd name="T49" fmla="*/ 1347 h 1347"/>
                    <a:gd name="T50" fmla="*/ 130 w 217"/>
                    <a:gd name="T51" fmla="*/ 1345 h 1347"/>
                    <a:gd name="T52" fmla="*/ 151 w 217"/>
                    <a:gd name="T53" fmla="*/ 1338 h 1347"/>
                    <a:gd name="T54" fmla="*/ 170 w 217"/>
                    <a:gd name="T55" fmla="*/ 1329 h 1347"/>
                    <a:gd name="T56" fmla="*/ 185 w 217"/>
                    <a:gd name="T57" fmla="*/ 1315 h 1347"/>
                    <a:gd name="T58" fmla="*/ 199 w 217"/>
                    <a:gd name="T59" fmla="*/ 1298 h 1347"/>
                    <a:gd name="T60" fmla="*/ 208 w 217"/>
                    <a:gd name="T61" fmla="*/ 1281 h 1347"/>
                    <a:gd name="T62" fmla="*/ 215 w 217"/>
                    <a:gd name="T63" fmla="*/ 1260 h 1347"/>
                    <a:gd name="T64" fmla="*/ 217 w 217"/>
                    <a:gd name="T65" fmla="*/ 1239 h 1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7" h="1347">
                      <a:moveTo>
                        <a:pt x="217" y="108"/>
                      </a:moveTo>
                      <a:lnTo>
                        <a:pt x="216" y="97"/>
                      </a:lnTo>
                      <a:lnTo>
                        <a:pt x="215" y="86"/>
                      </a:lnTo>
                      <a:lnTo>
                        <a:pt x="212" y="76"/>
                      </a:lnTo>
                      <a:lnTo>
                        <a:pt x="208" y="65"/>
                      </a:lnTo>
                      <a:lnTo>
                        <a:pt x="203" y="56"/>
                      </a:lnTo>
                      <a:lnTo>
                        <a:pt x="199" y="47"/>
                      </a:lnTo>
                      <a:lnTo>
                        <a:pt x="192" y="39"/>
                      </a:lnTo>
                      <a:lnTo>
                        <a:pt x="185" y="32"/>
                      </a:lnTo>
                      <a:lnTo>
                        <a:pt x="178" y="25"/>
                      </a:lnTo>
                      <a:lnTo>
                        <a:pt x="170" y="18"/>
                      </a:lnTo>
                      <a:lnTo>
                        <a:pt x="160" y="13"/>
                      </a:lnTo>
                      <a:lnTo>
                        <a:pt x="151" y="9"/>
                      </a:lnTo>
                      <a:lnTo>
                        <a:pt x="141" y="5"/>
                      </a:lnTo>
                      <a:lnTo>
                        <a:pt x="130" y="2"/>
                      </a:lnTo>
                      <a:lnTo>
                        <a:pt x="119" y="0"/>
                      </a:lnTo>
                      <a:lnTo>
                        <a:pt x="108" y="0"/>
                      </a:lnTo>
                      <a:lnTo>
                        <a:pt x="97" y="0"/>
                      </a:lnTo>
                      <a:lnTo>
                        <a:pt x="86" y="2"/>
                      </a:lnTo>
                      <a:lnTo>
                        <a:pt x="76" y="5"/>
                      </a:lnTo>
                      <a:lnTo>
                        <a:pt x="65" y="9"/>
                      </a:lnTo>
                      <a:lnTo>
                        <a:pt x="56" y="13"/>
                      </a:lnTo>
                      <a:lnTo>
                        <a:pt x="48" y="18"/>
                      </a:lnTo>
                      <a:lnTo>
                        <a:pt x="38" y="25"/>
                      </a:lnTo>
                      <a:lnTo>
                        <a:pt x="31" y="32"/>
                      </a:lnTo>
                      <a:lnTo>
                        <a:pt x="24" y="39"/>
                      </a:lnTo>
                      <a:lnTo>
                        <a:pt x="17" y="47"/>
                      </a:lnTo>
                      <a:lnTo>
                        <a:pt x="13" y="56"/>
                      </a:lnTo>
                      <a:lnTo>
                        <a:pt x="8" y="65"/>
                      </a:lnTo>
                      <a:lnTo>
                        <a:pt x="5" y="76"/>
                      </a:lnTo>
                      <a:lnTo>
                        <a:pt x="1" y="86"/>
                      </a:lnTo>
                      <a:lnTo>
                        <a:pt x="0" y="97"/>
                      </a:lnTo>
                      <a:lnTo>
                        <a:pt x="0" y="108"/>
                      </a:lnTo>
                      <a:lnTo>
                        <a:pt x="0" y="1239"/>
                      </a:lnTo>
                      <a:lnTo>
                        <a:pt x="0" y="1250"/>
                      </a:lnTo>
                      <a:lnTo>
                        <a:pt x="1" y="1260"/>
                      </a:lnTo>
                      <a:lnTo>
                        <a:pt x="5" y="1271"/>
                      </a:lnTo>
                      <a:lnTo>
                        <a:pt x="8" y="1281"/>
                      </a:lnTo>
                      <a:lnTo>
                        <a:pt x="13" y="1290"/>
                      </a:lnTo>
                      <a:lnTo>
                        <a:pt x="17" y="1298"/>
                      </a:lnTo>
                      <a:lnTo>
                        <a:pt x="24" y="1308"/>
                      </a:lnTo>
                      <a:lnTo>
                        <a:pt x="31" y="1315"/>
                      </a:lnTo>
                      <a:lnTo>
                        <a:pt x="38" y="1322"/>
                      </a:lnTo>
                      <a:lnTo>
                        <a:pt x="48" y="1329"/>
                      </a:lnTo>
                      <a:lnTo>
                        <a:pt x="56" y="1333"/>
                      </a:lnTo>
                      <a:lnTo>
                        <a:pt x="65" y="1338"/>
                      </a:lnTo>
                      <a:lnTo>
                        <a:pt x="76" y="1341"/>
                      </a:lnTo>
                      <a:lnTo>
                        <a:pt x="86" y="1345"/>
                      </a:lnTo>
                      <a:lnTo>
                        <a:pt x="97" y="1346"/>
                      </a:lnTo>
                      <a:lnTo>
                        <a:pt x="108" y="1347"/>
                      </a:lnTo>
                      <a:lnTo>
                        <a:pt x="119" y="1346"/>
                      </a:lnTo>
                      <a:lnTo>
                        <a:pt x="130" y="1345"/>
                      </a:lnTo>
                      <a:lnTo>
                        <a:pt x="141" y="1341"/>
                      </a:lnTo>
                      <a:lnTo>
                        <a:pt x="151" y="1338"/>
                      </a:lnTo>
                      <a:lnTo>
                        <a:pt x="160" y="1333"/>
                      </a:lnTo>
                      <a:lnTo>
                        <a:pt x="170" y="1329"/>
                      </a:lnTo>
                      <a:lnTo>
                        <a:pt x="178" y="1322"/>
                      </a:lnTo>
                      <a:lnTo>
                        <a:pt x="185" y="1315"/>
                      </a:lnTo>
                      <a:lnTo>
                        <a:pt x="192" y="1308"/>
                      </a:lnTo>
                      <a:lnTo>
                        <a:pt x="199" y="1298"/>
                      </a:lnTo>
                      <a:lnTo>
                        <a:pt x="203" y="1290"/>
                      </a:lnTo>
                      <a:lnTo>
                        <a:pt x="208" y="1281"/>
                      </a:lnTo>
                      <a:lnTo>
                        <a:pt x="212" y="1271"/>
                      </a:lnTo>
                      <a:lnTo>
                        <a:pt x="215" y="1260"/>
                      </a:lnTo>
                      <a:lnTo>
                        <a:pt x="216" y="1250"/>
                      </a:lnTo>
                      <a:lnTo>
                        <a:pt x="217" y="1239"/>
                      </a:lnTo>
                      <a:lnTo>
                        <a:pt x="217" y="108"/>
                      </a:lnTo>
                      <a:close/>
                    </a:path>
                  </a:pathLst>
                </a:custGeom>
                <a:solidFill>
                  <a:srgbClr val="D4397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30" name="Freeform 110">
                  <a:extLst>
                    <a:ext uri="{FF2B5EF4-FFF2-40B4-BE49-F238E27FC236}">
                      <a16:creationId xmlns:a16="http://schemas.microsoft.com/office/drawing/2014/main" id="{1F3CFACA-F919-47D6-9295-DA0E84527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1" y="1956"/>
                  <a:ext cx="54" cy="156"/>
                </a:xfrm>
                <a:custGeom>
                  <a:avLst/>
                  <a:gdLst>
                    <a:gd name="T0" fmla="*/ 216 w 217"/>
                    <a:gd name="T1" fmla="*/ 97 h 622"/>
                    <a:gd name="T2" fmla="*/ 212 w 217"/>
                    <a:gd name="T3" fmla="*/ 76 h 622"/>
                    <a:gd name="T4" fmla="*/ 203 w 217"/>
                    <a:gd name="T5" fmla="*/ 56 h 622"/>
                    <a:gd name="T6" fmla="*/ 192 w 217"/>
                    <a:gd name="T7" fmla="*/ 39 h 622"/>
                    <a:gd name="T8" fmla="*/ 177 w 217"/>
                    <a:gd name="T9" fmla="*/ 25 h 622"/>
                    <a:gd name="T10" fmla="*/ 159 w 217"/>
                    <a:gd name="T11" fmla="*/ 13 h 622"/>
                    <a:gd name="T12" fmla="*/ 140 w 217"/>
                    <a:gd name="T13" fmla="*/ 5 h 622"/>
                    <a:gd name="T14" fmla="*/ 119 w 217"/>
                    <a:gd name="T15" fmla="*/ 0 h 622"/>
                    <a:gd name="T16" fmla="*/ 97 w 217"/>
                    <a:gd name="T17" fmla="*/ 0 h 622"/>
                    <a:gd name="T18" fmla="*/ 76 w 217"/>
                    <a:gd name="T19" fmla="*/ 5 h 622"/>
                    <a:gd name="T20" fmla="*/ 56 w 217"/>
                    <a:gd name="T21" fmla="*/ 13 h 622"/>
                    <a:gd name="T22" fmla="*/ 38 w 217"/>
                    <a:gd name="T23" fmla="*/ 25 h 622"/>
                    <a:gd name="T24" fmla="*/ 24 w 217"/>
                    <a:gd name="T25" fmla="*/ 39 h 622"/>
                    <a:gd name="T26" fmla="*/ 13 w 217"/>
                    <a:gd name="T27" fmla="*/ 56 h 622"/>
                    <a:gd name="T28" fmla="*/ 5 w 217"/>
                    <a:gd name="T29" fmla="*/ 76 h 622"/>
                    <a:gd name="T30" fmla="*/ 0 w 217"/>
                    <a:gd name="T31" fmla="*/ 97 h 622"/>
                    <a:gd name="T32" fmla="*/ 0 w 217"/>
                    <a:gd name="T33" fmla="*/ 514 h 622"/>
                    <a:gd name="T34" fmla="*/ 1 w 217"/>
                    <a:gd name="T35" fmla="*/ 535 h 622"/>
                    <a:gd name="T36" fmla="*/ 8 w 217"/>
                    <a:gd name="T37" fmla="*/ 556 h 622"/>
                    <a:gd name="T38" fmla="*/ 17 w 217"/>
                    <a:gd name="T39" fmla="*/ 574 h 622"/>
                    <a:gd name="T40" fmla="*/ 31 w 217"/>
                    <a:gd name="T41" fmla="*/ 591 h 622"/>
                    <a:gd name="T42" fmla="*/ 48 w 217"/>
                    <a:gd name="T43" fmla="*/ 603 h 622"/>
                    <a:gd name="T44" fmla="*/ 65 w 217"/>
                    <a:gd name="T45" fmla="*/ 613 h 622"/>
                    <a:gd name="T46" fmla="*/ 86 w 217"/>
                    <a:gd name="T47" fmla="*/ 620 h 622"/>
                    <a:gd name="T48" fmla="*/ 108 w 217"/>
                    <a:gd name="T49" fmla="*/ 622 h 622"/>
                    <a:gd name="T50" fmla="*/ 129 w 217"/>
                    <a:gd name="T51" fmla="*/ 620 h 622"/>
                    <a:gd name="T52" fmla="*/ 150 w 217"/>
                    <a:gd name="T53" fmla="*/ 613 h 622"/>
                    <a:gd name="T54" fmla="*/ 169 w 217"/>
                    <a:gd name="T55" fmla="*/ 603 h 622"/>
                    <a:gd name="T56" fmla="*/ 185 w 217"/>
                    <a:gd name="T57" fmla="*/ 591 h 622"/>
                    <a:gd name="T58" fmla="*/ 198 w 217"/>
                    <a:gd name="T59" fmla="*/ 574 h 622"/>
                    <a:gd name="T60" fmla="*/ 208 w 217"/>
                    <a:gd name="T61" fmla="*/ 556 h 622"/>
                    <a:gd name="T62" fmla="*/ 215 w 217"/>
                    <a:gd name="T63" fmla="*/ 535 h 622"/>
                    <a:gd name="T64" fmla="*/ 217 w 217"/>
                    <a:gd name="T65" fmla="*/ 514 h 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7" h="622">
                      <a:moveTo>
                        <a:pt x="217" y="108"/>
                      </a:moveTo>
                      <a:lnTo>
                        <a:pt x="216" y="97"/>
                      </a:lnTo>
                      <a:lnTo>
                        <a:pt x="215" y="86"/>
                      </a:lnTo>
                      <a:lnTo>
                        <a:pt x="212" y="76"/>
                      </a:lnTo>
                      <a:lnTo>
                        <a:pt x="208" y="65"/>
                      </a:lnTo>
                      <a:lnTo>
                        <a:pt x="203" y="56"/>
                      </a:lnTo>
                      <a:lnTo>
                        <a:pt x="198" y="47"/>
                      </a:lnTo>
                      <a:lnTo>
                        <a:pt x="192" y="39"/>
                      </a:lnTo>
                      <a:lnTo>
                        <a:pt x="185" y="32"/>
                      </a:lnTo>
                      <a:lnTo>
                        <a:pt x="177" y="25"/>
                      </a:lnTo>
                      <a:lnTo>
                        <a:pt x="169" y="18"/>
                      </a:lnTo>
                      <a:lnTo>
                        <a:pt x="159" y="13"/>
                      </a:lnTo>
                      <a:lnTo>
                        <a:pt x="150" y="8"/>
                      </a:lnTo>
                      <a:lnTo>
                        <a:pt x="140" y="5"/>
                      </a:lnTo>
                      <a:lnTo>
                        <a:pt x="129" y="1"/>
                      </a:lnTo>
                      <a:lnTo>
                        <a:pt x="119" y="0"/>
                      </a:lnTo>
                      <a:lnTo>
                        <a:pt x="108" y="0"/>
                      </a:lnTo>
                      <a:lnTo>
                        <a:pt x="97" y="0"/>
                      </a:lnTo>
                      <a:lnTo>
                        <a:pt x="86" y="1"/>
                      </a:lnTo>
                      <a:lnTo>
                        <a:pt x="76" y="5"/>
                      </a:lnTo>
                      <a:lnTo>
                        <a:pt x="65" y="8"/>
                      </a:lnTo>
                      <a:lnTo>
                        <a:pt x="56" y="13"/>
                      </a:lnTo>
                      <a:lnTo>
                        <a:pt x="48" y="18"/>
                      </a:lnTo>
                      <a:lnTo>
                        <a:pt x="38" y="25"/>
                      </a:lnTo>
                      <a:lnTo>
                        <a:pt x="31" y="32"/>
                      </a:lnTo>
                      <a:lnTo>
                        <a:pt x="24" y="39"/>
                      </a:lnTo>
                      <a:lnTo>
                        <a:pt x="17" y="47"/>
                      </a:lnTo>
                      <a:lnTo>
                        <a:pt x="13" y="56"/>
                      </a:lnTo>
                      <a:lnTo>
                        <a:pt x="8" y="65"/>
                      </a:lnTo>
                      <a:lnTo>
                        <a:pt x="5" y="76"/>
                      </a:lnTo>
                      <a:lnTo>
                        <a:pt x="1" y="86"/>
                      </a:lnTo>
                      <a:lnTo>
                        <a:pt x="0" y="97"/>
                      </a:lnTo>
                      <a:lnTo>
                        <a:pt x="0" y="108"/>
                      </a:lnTo>
                      <a:lnTo>
                        <a:pt x="0" y="514"/>
                      </a:lnTo>
                      <a:lnTo>
                        <a:pt x="0" y="525"/>
                      </a:lnTo>
                      <a:lnTo>
                        <a:pt x="1" y="535"/>
                      </a:lnTo>
                      <a:lnTo>
                        <a:pt x="5" y="545"/>
                      </a:lnTo>
                      <a:lnTo>
                        <a:pt x="8" y="556"/>
                      </a:lnTo>
                      <a:lnTo>
                        <a:pt x="13" y="565"/>
                      </a:lnTo>
                      <a:lnTo>
                        <a:pt x="17" y="574"/>
                      </a:lnTo>
                      <a:lnTo>
                        <a:pt x="24" y="583"/>
                      </a:lnTo>
                      <a:lnTo>
                        <a:pt x="31" y="591"/>
                      </a:lnTo>
                      <a:lnTo>
                        <a:pt x="38" y="596"/>
                      </a:lnTo>
                      <a:lnTo>
                        <a:pt x="48" y="603"/>
                      </a:lnTo>
                      <a:lnTo>
                        <a:pt x="56" y="608"/>
                      </a:lnTo>
                      <a:lnTo>
                        <a:pt x="65" y="613"/>
                      </a:lnTo>
                      <a:lnTo>
                        <a:pt x="76" y="616"/>
                      </a:lnTo>
                      <a:lnTo>
                        <a:pt x="86" y="620"/>
                      </a:lnTo>
                      <a:lnTo>
                        <a:pt x="97" y="621"/>
                      </a:lnTo>
                      <a:lnTo>
                        <a:pt x="108" y="622"/>
                      </a:lnTo>
                      <a:lnTo>
                        <a:pt x="119" y="621"/>
                      </a:lnTo>
                      <a:lnTo>
                        <a:pt x="129" y="620"/>
                      </a:lnTo>
                      <a:lnTo>
                        <a:pt x="140" y="616"/>
                      </a:lnTo>
                      <a:lnTo>
                        <a:pt x="150" y="613"/>
                      </a:lnTo>
                      <a:lnTo>
                        <a:pt x="159" y="608"/>
                      </a:lnTo>
                      <a:lnTo>
                        <a:pt x="169" y="603"/>
                      </a:lnTo>
                      <a:lnTo>
                        <a:pt x="177" y="596"/>
                      </a:lnTo>
                      <a:lnTo>
                        <a:pt x="185" y="591"/>
                      </a:lnTo>
                      <a:lnTo>
                        <a:pt x="192" y="583"/>
                      </a:lnTo>
                      <a:lnTo>
                        <a:pt x="198" y="574"/>
                      </a:lnTo>
                      <a:lnTo>
                        <a:pt x="203" y="565"/>
                      </a:lnTo>
                      <a:lnTo>
                        <a:pt x="208" y="556"/>
                      </a:lnTo>
                      <a:lnTo>
                        <a:pt x="212" y="545"/>
                      </a:lnTo>
                      <a:lnTo>
                        <a:pt x="215" y="535"/>
                      </a:lnTo>
                      <a:lnTo>
                        <a:pt x="216" y="525"/>
                      </a:lnTo>
                      <a:lnTo>
                        <a:pt x="217" y="514"/>
                      </a:lnTo>
                      <a:lnTo>
                        <a:pt x="217" y="108"/>
                      </a:lnTo>
                      <a:close/>
                    </a:path>
                  </a:pathLst>
                </a:custGeom>
                <a:solidFill>
                  <a:srgbClr val="FC7B3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31" name="Freeform 111">
                  <a:extLst>
                    <a:ext uri="{FF2B5EF4-FFF2-40B4-BE49-F238E27FC236}">
                      <a16:creationId xmlns:a16="http://schemas.microsoft.com/office/drawing/2014/main" id="{0E4C204C-4477-468E-AC3F-1042280C2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1647"/>
                  <a:ext cx="54" cy="481"/>
                </a:xfrm>
                <a:custGeom>
                  <a:avLst/>
                  <a:gdLst>
                    <a:gd name="T0" fmla="*/ 215 w 216"/>
                    <a:gd name="T1" fmla="*/ 96 h 1923"/>
                    <a:gd name="T2" fmla="*/ 210 w 216"/>
                    <a:gd name="T3" fmla="*/ 75 h 1923"/>
                    <a:gd name="T4" fmla="*/ 202 w 216"/>
                    <a:gd name="T5" fmla="*/ 55 h 1923"/>
                    <a:gd name="T6" fmla="*/ 190 w 216"/>
                    <a:gd name="T7" fmla="*/ 38 h 1923"/>
                    <a:gd name="T8" fmla="*/ 176 w 216"/>
                    <a:gd name="T9" fmla="*/ 24 h 1923"/>
                    <a:gd name="T10" fmla="*/ 159 w 216"/>
                    <a:gd name="T11" fmla="*/ 12 h 1923"/>
                    <a:gd name="T12" fmla="*/ 139 w 216"/>
                    <a:gd name="T13" fmla="*/ 4 h 1923"/>
                    <a:gd name="T14" fmla="*/ 118 w 216"/>
                    <a:gd name="T15" fmla="*/ 0 h 1923"/>
                    <a:gd name="T16" fmla="*/ 96 w 216"/>
                    <a:gd name="T17" fmla="*/ 0 h 1923"/>
                    <a:gd name="T18" fmla="*/ 75 w 216"/>
                    <a:gd name="T19" fmla="*/ 4 h 1923"/>
                    <a:gd name="T20" fmla="*/ 56 w 216"/>
                    <a:gd name="T21" fmla="*/ 12 h 1923"/>
                    <a:gd name="T22" fmla="*/ 38 w 216"/>
                    <a:gd name="T23" fmla="*/ 24 h 1923"/>
                    <a:gd name="T24" fmla="*/ 24 w 216"/>
                    <a:gd name="T25" fmla="*/ 38 h 1923"/>
                    <a:gd name="T26" fmla="*/ 13 w 216"/>
                    <a:gd name="T27" fmla="*/ 55 h 1923"/>
                    <a:gd name="T28" fmla="*/ 4 w 216"/>
                    <a:gd name="T29" fmla="*/ 75 h 1923"/>
                    <a:gd name="T30" fmla="*/ 0 w 216"/>
                    <a:gd name="T31" fmla="*/ 96 h 1923"/>
                    <a:gd name="T32" fmla="*/ 0 w 216"/>
                    <a:gd name="T33" fmla="*/ 1816 h 1923"/>
                    <a:gd name="T34" fmla="*/ 1 w 216"/>
                    <a:gd name="T35" fmla="*/ 1837 h 1923"/>
                    <a:gd name="T36" fmla="*/ 8 w 216"/>
                    <a:gd name="T37" fmla="*/ 1857 h 1923"/>
                    <a:gd name="T38" fmla="*/ 17 w 216"/>
                    <a:gd name="T39" fmla="*/ 1875 h 1923"/>
                    <a:gd name="T40" fmla="*/ 31 w 216"/>
                    <a:gd name="T41" fmla="*/ 1892 h 1923"/>
                    <a:gd name="T42" fmla="*/ 47 w 216"/>
                    <a:gd name="T43" fmla="*/ 1904 h 1923"/>
                    <a:gd name="T44" fmla="*/ 65 w 216"/>
                    <a:gd name="T45" fmla="*/ 1914 h 1923"/>
                    <a:gd name="T46" fmla="*/ 86 w 216"/>
                    <a:gd name="T47" fmla="*/ 1921 h 1923"/>
                    <a:gd name="T48" fmla="*/ 108 w 216"/>
                    <a:gd name="T49" fmla="*/ 1923 h 1923"/>
                    <a:gd name="T50" fmla="*/ 129 w 216"/>
                    <a:gd name="T51" fmla="*/ 1921 h 1923"/>
                    <a:gd name="T52" fmla="*/ 150 w 216"/>
                    <a:gd name="T53" fmla="*/ 1914 h 1923"/>
                    <a:gd name="T54" fmla="*/ 168 w 216"/>
                    <a:gd name="T55" fmla="*/ 1904 h 1923"/>
                    <a:gd name="T56" fmla="*/ 185 w 216"/>
                    <a:gd name="T57" fmla="*/ 1892 h 1923"/>
                    <a:gd name="T58" fmla="*/ 197 w 216"/>
                    <a:gd name="T59" fmla="*/ 1875 h 1923"/>
                    <a:gd name="T60" fmla="*/ 207 w 216"/>
                    <a:gd name="T61" fmla="*/ 1857 h 1923"/>
                    <a:gd name="T62" fmla="*/ 214 w 216"/>
                    <a:gd name="T63" fmla="*/ 1837 h 1923"/>
                    <a:gd name="T64" fmla="*/ 216 w 216"/>
                    <a:gd name="T65" fmla="*/ 1816 h 1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6" h="1923">
                      <a:moveTo>
                        <a:pt x="216" y="108"/>
                      </a:moveTo>
                      <a:lnTo>
                        <a:pt x="215" y="96"/>
                      </a:lnTo>
                      <a:lnTo>
                        <a:pt x="214" y="86"/>
                      </a:lnTo>
                      <a:lnTo>
                        <a:pt x="210" y="75"/>
                      </a:lnTo>
                      <a:lnTo>
                        <a:pt x="207" y="65"/>
                      </a:lnTo>
                      <a:lnTo>
                        <a:pt x="202" y="55"/>
                      </a:lnTo>
                      <a:lnTo>
                        <a:pt x="197" y="47"/>
                      </a:lnTo>
                      <a:lnTo>
                        <a:pt x="190" y="38"/>
                      </a:lnTo>
                      <a:lnTo>
                        <a:pt x="185" y="31"/>
                      </a:lnTo>
                      <a:lnTo>
                        <a:pt x="176" y="24"/>
                      </a:lnTo>
                      <a:lnTo>
                        <a:pt x="168" y="17"/>
                      </a:lnTo>
                      <a:lnTo>
                        <a:pt x="159" y="12"/>
                      </a:lnTo>
                      <a:lnTo>
                        <a:pt x="150" y="8"/>
                      </a:lnTo>
                      <a:lnTo>
                        <a:pt x="139" y="4"/>
                      </a:lnTo>
                      <a:lnTo>
                        <a:pt x="129" y="1"/>
                      </a:lnTo>
                      <a:lnTo>
                        <a:pt x="118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1"/>
                      </a:lnTo>
                      <a:lnTo>
                        <a:pt x="75" y="4"/>
                      </a:lnTo>
                      <a:lnTo>
                        <a:pt x="65" y="8"/>
                      </a:lnTo>
                      <a:lnTo>
                        <a:pt x="56" y="12"/>
                      </a:lnTo>
                      <a:lnTo>
                        <a:pt x="47" y="17"/>
                      </a:lnTo>
                      <a:lnTo>
                        <a:pt x="38" y="24"/>
                      </a:lnTo>
                      <a:lnTo>
                        <a:pt x="31" y="31"/>
                      </a:lnTo>
                      <a:lnTo>
                        <a:pt x="24" y="38"/>
                      </a:lnTo>
                      <a:lnTo>
                        <a:pt x="17" y="47"/>
                      </a:lnTo>
                      <a:lnTo>
                        <a:pt x="13" y="55"/>
                      </a:lnTo>
                      <a:lnTo>
                        <a:pt x="8" y="65"/>
                      </a:lnTo>
                      <a:lnTo>
                        <a:pt x="4" y="75"/>
                      </a:lnTo>
                      <a:lnTo>
                        <a:pt x="1" y="86"/>
                      </a:lnTo>
                      <a:lnTo>
                        <a:pt x="0" y="96"/>
                      </a:lnTo>
                      <a:lnTo>
                        <a:pt x="0" y="108"/>
                      </a:lnTo>
                      <a:lnTo>
                        <a:pt x="0" y="1816"/>
                      </a:lnTo>
                      <a:lnTo>
                        <a:pt x="0" y="1827"/>
                      </a:lnTo>
                      <a:lnTo>
                        <a:pt x="1" y="1837"/>
                      </a:lnTo>
                      <a:lnTo>
                        <a:pt x="4" y="1848"/>
                      </a:lnTo>
                      <a:lnTo>
                        <a:pt x="8" y="1857"/>
                      </a:lnTo>
                      <a:lnTo>
                        <a:pt x="13" y="1866"/>
                      </a:lnTo>
                      <a:lnTo>
                        <a:pt x="17" y="1875"/>
                      </a:lnTo>
                      <a:lnTo>
                        <a:pt x="24" y="1884"/>
                      </a:lnTo>
                      <a:lnTo>
                        <a:pt x="31" y="1892"/>
                      </a:lnTo>
                      <a:lnTo>
                        <a:pt x="38" y="1899"/>
                      </a:lnTo>
                      <a:lnTo>
                        <a:pt x="47" y="1904"/>
                      </a:lnTo>
                      <a:lnTo>
                        <a:pt x="56" y="1909"/>
                      </a:lnTo>
                      <a:lnTo>
                        <a:pt x="65" y="1914"/>
                      </a:lnTo>
                      <a:lnTo>
                        <a:pt x="75" y="1917"/>
                      </a:lnTo>
                      <a:lnTo>
                        <a:pt x="86" y="1921"/>
                      </a:lnTo>
                      <a:lnTo>
                        <a:pt x="96" y="1922"/>
                      </a:lnTo>
                      <a:lnTo>
                        <a:pt x="108" y="1923"/>
                      </a:lnTo>
                      <a:lnTo>
                        <a:pt x="118" y="1922"/>
                      </a:lnTo>
                      <a:lnTo>
                        <a:pt x="129" y="1921"/>
                      </a:lnTo>
                      <a:lnTo>
                        <a:pt x="139" y="1917"/>
                      </a:lnTo>
                      <a:lnTo>
                        <a:pt x="150" y="1914"/>
                      </a:lnTo>
                      <a:lnTo>
                        <a:pt x="159" y="1909"/>
                      </a:lnTo>
                      <a:lnTo>
                        <a:pt x="168" y="1904"/>
                      </a:lnTo>
                      <a:lnTo>
                        <a:pt x="176" y="1899"/>
                      </a:lnTo>
                      <a:lnTo>
                        <a:pt x="185" y="1892"/>
                      </a:lnTo>
                      <a:lnTo>
                        <a:pt x="190" y="1884"/>
                      </a:lnTo>
                      <a:lnTo>
                        <a:pt x="197" y="1875"/>
                      </a:lnTo>
                      <a:lnTo>
                        <a:pt x="202" y="1866"/>
                      </a:lnTo>
                      <a:lnTo>
                        <a:pt x="207" y="1857"/>
                      </a:lnTo>
                      <a:lnTo>
                        <a:pt x="210" y="1848"/>
                      </a:lnTo>
                      <a:lnTo>
                        <a:pt x="214" y="1837"/>
                      </a:lnTo>
                      <a:lnTo>
                        <a:pt x="215" y="1827"/>
                      </a:lnTo>
                      <a:lnTo>
                        <a:pt x="216" y="1816"/>
                      </a:lnTo>
                      <a:lnTo>
                        <a:pt x="216" y="108"/>
                      </a:lnTo>
                      <a:close/>
                    </a:path>
                  </a:pathLst>
                </a:custGeom>
                <a:solidFill>
                  <a:srgbClr val="FC7B3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32" name="Freeform 112">
                  <a:extLst>
                    <a:ext uri="{FF2B5EF4-FFF2-40B4-BE49-F238E27FC236}">
                      <a16:creationId xmlns:a16="http://schemas.microsoft.com/office/drawing/2014/main" id="{EF234EC8-8398-45CD-8A93-AE482D03B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0" y="1575"/>
                  <a:ext cx="54" cy="487"/>
                </a:xfrm>
                <a:custGeom>
                  <a:avLst/>
                  <a:gdLst>
                    <a:gd name="T0" fmla="*/ 217 w 218"/>
                    <a:gd name="T1" fmla="*/ 96 h 1949"/>
                    <a:gd name="T2" fmla="*/ 212 w 218"/>
                    <a:gd name="T3" fmla="*/ 76 h 1949"/>
                    <a:gd name="T4" fmla="*/ 204 w 218"/>
                    <a:gd name="T5" fmla="*/ 56 h 1949"/>
                    <a:gd name="T6" fmla="*/ 192 w 218"/>
                    <a:gd name="T7" fmla="*/ 38 h 1949"/>
                    <a:gd name="T8" fmla="*/ 178 w 218"/>
                    <a:gd name="T9" fmla="*/ 25 h 1949"/>
                    <a:gd name="T10" fmla="*/ 161 w 218"/>
                    <a:gd name="T11" fmla="*/ 13 h 1949"/>
                    <a:gd name="T12" fmla="*/ 141 w 218"/>
                    <a:gd name="T13" fmla="*/ 5 h 1949"/>
                    <a:gd name="T14" fmla="*/ 119 w 218"/>
                    <a:gd name="T15" fmla="*/ 0 h 1949"/>
                    <a:gd name="T16" fmla="*/ 97 w 218"/>
                    <a:gd name="T17" fmla="*/ 0 h 1949"/>
                    <a:gd name="T18" fmla="*/ 76 w 218"/>
                    <a:gd name="T19" fmla="*/ 5 h 1949"/>
                    <a:gd name="T20" fmla="*/ 56 w 218"/>
                    <a:gd name="T21" fmla="*/ 13 h 1949"/>
                    <a:gd name="T22" fmla="*/ 39 w 218"/>
                    <a:gd name="T23" fmla="*/ 25 h 1949"/>
                    <a:gd name="T24" fmla="*/ 25 w 218"/>
                    <a:gd name="T25" fmla="*/ 38 h 1949"/>
                    <a:gd name="T26" fmla="*/ 13 w 218"/>
                    <a:gd name="T27" fmla="*/ 56 h 1949"/>
                    <a:gd name="T28" fmla="*/ 5 w 218"/>
                    <a:gd name="T29" fmla="*/ 76 h 1949"/>
                    <a:gd name="T30" fmla="*/ 0 w 218"/>
                    <a:gd name="T31" fmla="*/ 96 h 1949"/>
                    <a:gd name="T32" fmla="*/ 0 w 218"/>
                    <a:gd name="T33" fmla="*/ 1841 h 1949"/>
                    <a:gd name="T34" fmla="*/ 1 w 218"/>
                    <a:gd name="T35" fmla="*/ 1862 h 1949"/>
                    <a:gd name="T36" fmla="*/ 8 w 218"/>
                    <a:gd name="T37" fmla="*/ 1883 h 1949"/>
                    <a:gd name="T38" fmla="*/ 18 w 218"/>
                    <a:gd name="T39" fmla="*/ 1900 h 1949"/>
                    <a:gd name="T40" fmla="*/ 32 w 218"/>
                    <a:gd name="T41" fmla="*/ 1916 h 1949"/>
                    <a:gd name="T42" fmla="*/ 48 w 218"/>
                    <a:gd name="T43" fmla="*/ 1930 h 1949"/>
                    <a:gd name="T44" fmla="*/ 65 w 218"/>
                    <a:gd name="T45" fmla="*/ 1940 h 1949"/>
                    <a:gd name="T46" fmla="*/ 86 w 218"/>
                    <a:gd name="T47" fmla="*/ 1947 h 1949"/>
                    <a:gd name="T48" fmla="*/ 108 w 218"/>
                    <a:gd name="T49" fmla="*/ 1949 h 1949"/>
                    <a:gd name="T50" fmla="*/ 130 w 218"/>
                    <a:gd name="T51" fmla="*/ 1947 h 1949"/>
                    <a:gd name="T52" fmla="*/ 151 w 218"/>
                    <a:gd name="T53" fmla="*/ 1940 h 1949"/>
                    <a:gd name="T54" fmla="*/ 170 w 218"/>
                    <a:gd name="T55" fmla="*/ 1930 h 1949"/>
                    <a:gd name="T56" fmla="*/ 185 w 218"/>
                    <a:gd name="T57" fmla="*/ 1916 h 1949"/>
                    <a:gd name="T58" fmla="*/ 199 w 218"/>
                    <a:gd name="T59" fmla="*/ 1900 h 1949"/>
                    <a:gd name="T60" fmla="*/ 208 w 218"/>
                    <a:gd name="T61" fmla="*/ 1883 h 1949"/>
                    <a:gd name="T62" fmla="*/ 215 w 218"/>
                    <a:gd name="T63" fmla="*/ 1862 h 1949"/>
                    <a:gd name="T64" fmla="*/ 218 w 218"/>
                    <a:gd name="T65" fmla="*/ 1841 h 19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8" h="1949">
                      <a:moveTo>
                        <a:pt x="218" y="108"/>
                      </a:moveTo>
                      <a:lnTo>
                        <a:pt x="217" y="96"/>
                      </a:lnTo>
                      <a:lnTo>
                        <a:pt x="215" y="86"/>
                      </a:lnTo>
                      <a:lnTo>
                        <a:pt x="212" y="76"/>
                      </a:lnTo>
                      <a:lnTo>
                        <a:pt x="208" y="65"/>
                      </a:lnTo>
                      <a:lnTo>
                        <a:pt x="204" y="56"/>
                      </a:lnTo>
                      <a:lnTo>
                        <a:pt x="199" y="48"/>
                      </a:lnTo>
                      <a:lnTo>
                        <a:pt x="192" y="38"/>
                      </a:lnTo>
                      <a:lnTo>
                        <a:pt x="185" y="31"/>
                      </a:lnTo>
                      <a:lnTo>
                        <a:pt x="178" y="25"/>
                      </a:lnTo>
                      <a:lnTo>
                        <a:pt x="170" y="18"/>
                      </a:lnTo>
                      <a:lnTo>
                        <a:pt x="161" y="13"/>
                      </a:lnTo>
                      <a:lnTo>
                        <a:pt x="151" y="8"/>
                      </a:lnTo>
                      <a:lnTo>
                        <a:pt x="141" y="5"/>
                      </a:lnTo>
                      <a:lnTo>
                        <a:pt x="130" y="1"/>
                      </a:lnTo>
                      <a:lnTo>
                        <a:pt x="119" y="0"/>
                      </a:lnTo>
                      <a:lnTo>
                        <a:pt x="108" y="0"/>
                      </a:lnTo>
                      <a:lnTo>
                        <a:pt x="97" y="0"/>
                      </a:lnTo>
                      <a:lnTo>
                        <a:pt x="86" y="1"/>
                      </a:lnTo>
                      <a:lnTo>
                        <a:pt x="76" y="5"/>
                      </a:lnTo>
                      <a:lnTo>
                        <a:pt x="65" y="8"/>
                      </a:lnTo>
                      <a:lnTo>
                        <a:pt x="56" y="13"/>
                      </a:lnTo>
                      <a:lnTo>
                        <a:pt x="48" y="18"/>
                      </a:lnTo>
                      <a:lnTo>
                        <a:pt x="39" y="25"/>
                      </a:lnTo>
                      <a:lnTo>
                        <a:pt x="32" y="31"/>
                      </a:lnTo>
                      <a:lnTo>
                        <a:pt x="25" y="38"/>
                      </a:lnTo>
                      <a:lnTo>
                        <a:pt x="18" y="48"/>
                      </a:lnTo>
                      <a:lnTo>
                        <a:pt x="13" y="56"/>
                      </a:lnTo>
                      <a:lnTo>
                        <a:pt x="8" y="65"/>
                      </a:lnTo>
                      <a:lnTo>
                        <a:pt x="5" y="76"/>
                      </a:lnTo>
                      <a:lnTo>
                        <a:pt x="1" y="86"/>
                      </a:lnTo>
                      <a:lnTo>
                        <a:pt x="0" y="96"/>
                      </a:lnTo>
                      <a:lnTo>
                        <a:pt x="0" y="108"/>
                      </a:lnTo>
                      <a:lnTo>
                        <a:pt x="0" y="1841"/>
                      </a:lnTo>
                      <a:lnTo>
                        <a:pt x="0" y="1852"/>
                      </a:lnTo>
                      <a:lnTo>
                        <a:pt x="1" y="1862"/>
                      </a:lnTo>
                      <a:lnTo>
                        <a:pt x="5" y="1872"/>
                      </a:lnTo>
                      <a:lnTo>
                        <a:pt x="8" y="1883"/>
                      </a:lnTo>
                      <a:lnTo>
                        <a:pt x="13" y="1892"/>
                      </a:lnTo>
                      <a:lnTo>
                        <a:pt x="18" y="1900"/>
                      </a:lnTo>
                      <a:lnTo>
                        <a:pt x="25" y="1910"/>
                      </a:lnTo>
                      <a:lnTo>
                        <a:pt x="32" y="1916"/>
                      </a:lnTo>
                      <a:lnTo>
                        <a:pt x="39" y="1923"/>
                      </a:lnTo>
                      <a:lnTo>
                        <a:pt x="48" y="1930"/>
                      </a:lnTo>
                      <a:lnTo>
                        <a:pt x="56" y="1935"/>
                      </a:lnTo>
                      <a:lnTo>
                        <a:pt x="65" y="1940"/>
                      </a:lnTo>
                      <a:lnTo>
                        <a:pt x="76" y="1943"/>
                      </a:lnTo>
                      <a:lnTo>
                        <a:pt x="86" y="1947"/>
                      </a:lnTo>
                      <a:lnTo>
                        <a:pt x="97" y="1948"/>
                      </a:lnTo>
                      <a:lnTo>
                        <a:pt x="108" y="1949"/>
                      </a:lnTo>
                      <a:lnTo>
                        <a:pt x="119" y="1948"/>
                      </a:lnTo>
                      <a:lnTo>
                        <a:pt x="130" y="1947"/>
                      </a:lnTo>
                      <a:lnTo>
                        <a:pt x="141" y="1943"/>
                      </a:lnTo>
                      <a:lnTo>
                        <a:pt x="151" y="1940"/>
                      </a:lnTo>
                      <a:lnTo>
                        <a:pt x="161" y="1935"/>
                      </a:lnTo>
                      <a:lnTo>
                        <a:pt x="170" y="1930"/>
                      </a:lnTo>
                      <a:lnTo>
                        <a:pt x="178" y="1923"/>
                      </a:lnTo>
                      <a:lnTo>
                        <a:pt x="185" y="1916"/>
                      </a:lnTo>
                      <a:lnTo>
                        <a:pt x="192" y="1910"/>
                      </a:lnTo>
                      <a:lnTo>
                        <a:pt x="199" y="1900"/>
                      </a:lnTo>
                      <a:lnTo>
                        <a:pt x="204" y="1892"/>
                      </a:lnTo>
                      <a:lnTo>
                        <a:pt x="208" y="1883"/>
                      </a:lnTo>
                      <a:lnTo>
                        <a:pt x="212" y="1872"/>
                      </a:lnTo>
                      <a:lnTo>
                        <a:pt x="215" y="1862"/>
                      </a:lnTo>
                      <a:lnTo>
                        <a:pt x="217" y="1852"/>
                      </a:lnTo>
                      <a:lnTo>
                        <a:pt x="218" y="1841"/>
                      </a:lnTo>
                      <a:lnTo>
                        <a:pt x="218" y="108"/>
                      </a:lnTo>
                      <a:close/>
                    </a:path>
                  </a:pathLst>
                </a:custGeom>
                <a:solidFill>
                  <a:srgbClr val="D4397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33" name="Freeform 113">
                  <a:extLst>
                    <a:ext uri="{FF2B5EF4-FFF2-40B4-BE49-F238E27FC236}">
                      <a16:creationId xmlns:a16="http://schemas.microsoft.com/office/drawing/2014/main" id="{EADD18A3-2C20-4C06-BF35-F846B637E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1819"/>
                  <a:ext cx="54" cy="309"/>
                </a:xfrm>
                <a:custGeom>
                  <a:avLst/>
                  <a:gdLst>
                    <a:gd name="T0" fmla="*/ 215 w 216"/>
                    <a:gd name="T1" fmla="*/ 96 h 1234"/>
                    <a:gd name="T2" fmla="*/ 210 w 216"/>
                    <a:gd name="T3" fmla="*/ 75 h 1234"/>
                    <a:gd name="T4" fmla="*/ 202 w 216"/>
                    <a:gd name="T5" fmla="*/ 55 h 1234"/>
                    <a:gd name="T6" fmla="*/ 190 w 216"/>
                    <a:gd name="T7" fmla="*/ 38 h 1234"/>
                    <a:gd name="T8" fmla="*/ 176 w 216"/>
                    <a:gd name="T9" fmla="*/ 24 h 1234"/>
                    <a:gd name="T10" fmla="*/ 159 w 216"/>
                    <a:gd name="T11" fmla="*/ 12 h 1234"/>
                    <a:gd name="T12" fmla="*/ 139 w 216"/>
                    <a:gd name="T13" fmla="*/ 4 h 1234"/>
                    <a:gd name="T14" fmla="*/ 118 w 216"/>
                    <a:gd name="T15" fmla="*/ 0 h 1234"/>
                    <a:gd name="T16" fmla="*/ 96 w 216"/>
                    <a:gd name="T17" fmla="*/ 0 h 1234"/>
                    <a:gd name="T18" fmla="*/ 75 w 216"/>
                    <a:gd name="T19" fmla="*/ 4 h 1234"/>
                    <a:gd name="T20" fmla="*/ 56 w 216"/>
                    <a:gd name="T21" fmla="*/ 12 h 1234"/>
                    <a:gd name="T22" fmla="*/ 38 w 216"/>
                    <a:gd name="T23" fmla="*/ 24 h 1234"/>
                    <a:gd name="T24" fmla="*/ 24 w 216"/>
                    <a:gd name="T25" fmla="*/ 38 h 1234"/>
                    <a:gd name="T26" fmla="*/ 13 w 216"/>
                    <a:gd name="T27" fmla="*/ 55 h 1234"/>
                    <a:gd name="T28" fmla="*/ 4 w 216"/>
                    <a:gd name="T29" fmla="*/ 75 h 1234"/>
                    <a:gd name="T30" fmla="*/ 0 w 216"/>
                    <a:gd name="T31" fmla="*/ 96 h 1234"/>
                    <a:gd name="T32" fmla="*/ 0 w 216"/>
                    <a:gd name="T33" fmla="*/ 1126 h 1234"/>
                    <a:gd name="T34" fmla="*/ 1 w 216"/>
                    <a:gd name="T35" fmla="*/ 1147 h 1234"/>
                    <a:gd name="T36" fmla="*/ 8 w 216"/>
                    <a:gd name="T37" fmla="*/ 1168 h 1234"/>
                    <a:gd name="T38" fmla="*/ 17 w 216"/>
                    <a:gd name="T39" fmla="*/ 1186 h 1234"/>
                    <a:gd name="T40" fmla="*/ 31 w 216"/>
                    <a:gd name="T41" fmla="*/ 1203 h 1234"/>
                    <a:gd name="T42" fmla="*/ 47 w 216"/>
                    <a:gd name="T43" fmla="*/ 1215 h 1234"/>
                    <a:gd name="T44" fmla="*/ 65 w 216"/>
                    <a:gd name="T45" fmla="*/ 1225 h 1234"/>
                    <a:gd name="T46" fmla="*/ 86 w 216"/>
                    <a:gd name="T47" fmla="*/ 1232 h 1234"/>
                    <a:gd name="T48" fmla="*/ 108 w 216"/>
                    <a:gd name="T49" fmla="*/ 1234 h 1234"/>
                    <a:gd name="T50" fmla="*/ 129 w 216"/>
                    <a:gd name="T51" fmla="*/ 1232 h 1234"/>
                    <a:gd name="T52" fmla="*/ 150 w 216"/>
                    <a:gd name="T53" fmla="*/ 1225 h 1234"/>
                    <a:gd name="T54" fmla="*/ 167 w 216"/>
                    <a:gd name="T55" fmla="*/ 1215 h 1234"/>
                    <a:gd name="T56" fmla="*/ 183 w 216"/>
                    <a:gd name="T57" fmla="*/ 1203 h 1234"/>
                    <a:gd name="T58" fmla="*/ 197 w 216"/>
                    <a:gd name="T59" fmla="*/ 1186 h 1234"/>
                    <a:gd name="T60" fmla="*/ 207 w 216"/>
                    <a:gd name="T61" fmla="*/ 1168 h 1234"/>
                    <a:gd name="T62" fmla="*/ 214 w 216"/>
                    <a:gd name="T63" fmla="*/ 1147 h 1234"/>
                    <a:gd name="T64" fmla="*/ 216 w 216"/>
                    <a:gd name="T65" fmla="*/ 1126 h 1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6" h="1234">
                      <a:moveTo>
                        <a:pt x="216" y="108"/>
                      </a:moveTo>
                      <a:lnTo>
                        <a:pt x="215" y="96"/>
                      </a:lnTo>
                      <a:lnTo>
                        <a:pt x="214" y="86"/>
                      </a:lnTo>
                      <a:lnTo>
                        <a:pt x="210" y="75"/>
                      </a:lnTo>
                      <a:lnTo>
                        <a:pt x="207" y="65"/>
                      </a:lnTo>
                      <a:lnTo>
                        <a:pt x="202" y="55"/>
                      </a:lnTo>
                      <a:lnTo>
                        <a:pt x="197" y="47"/>
                      </a:lnTo>
                      <a:lnTo>
                        <a:pt x="190" y="38"/>
                      </a:lnTo>
                      <a:lnTo>
                        <a:pt x="183" y="31"/>
                      </a:lnTo>
                      <a:lnTo>
                        <a:pt x="176" y="24"/>
                      </a:lnTo>
                      <a:lnTo>
                        <a:pt x="167" y="17"/>
                      </a:lnTo>
                      <a:lnTo>
                        <a:pt x="159" y="12"/>
                      </a:lnTo>
                      <a:lnTo>
                        <a:pt x="150" y="8"/>
                      </a:lnTo>
                      <a:lnTo>
                        <a:pt x="139" y="4"/>
                      </a:lnTo>
                      <a:lnTo>
                        <a:pt x="129" y="1"/>
                      </a:lnTo>
                      <a:lnTo>
                        <a:pt x="118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1"/>
                      </a:lnTo>
                      <a:lnTo>
                        <a:pt x="75" y="4"/>
                      </a:lnTo>
                      <a:lnTo>
                        <a:pt x="65" y="8"/>
                      </a:lnTo>
                      <a:lnTo>
                        <a:pt x="56" y="12"/>
                      </a:lnTo>
                      <a:lnTo>
                        <a:pt x="47" y="17"/>
                      </a:lnTo>
                      <a:lnTo>
                        <a:pt x="38" y="24"/>
                      </a:lnTo>
                      <a:lnTo>
                        <a:pt x="31" y="31"/>
                      </a:lnTo>
                      <a:lnTo>
                        <a:pt x="24" y="38"/>
                      </a:lnTo>
                      <a:lnTo>
                        <a:pt x="17" y="47"/>
                      </a:lnTo>
                      <a:lnTo>
                        <a:pt x="13" y="55"/>
                      </a:lnTo>
                      <a:lnTo>
                        <a:pt x="8" y="65"/>
                      </a:lnTo>
                      <a:lnTo>
                        <a:pt x="4" y="75"/>
                      </a:lnTo>
                      <a:lnTo>
                        <a:pt x="1" y="86"/>
                      </a:lnTo>
                      <a:lnTo>
                        <a:pt x="0" y="96"/>
                      </a:lnTo>
                      <a:lnTo>
                        <a:pt x="0" y="108"/>
                      </a:lnTo>
                      <a:lnTo>
                        <a:pt x="0" y="1126"/>
                      </a:lnTo>
                      <a:lnTo>
                        <a:pt x="0" y="1137"/>
                      </a:lnTo>
                      <a:lnTo>
                        <a:pt x="1" y="1147"/>
                      </a:lnTo>
                      <a:lnTo>
                        <a:pt x="4" y="1157"/>
                      </a:lnTo>
                      <a:lnTo>
                        <a:pt x="8" y="1168"/>
                      </a:lnTo>
                      <a:lnTo>
                        <a:pt x="13" y="1177"/>
                      </a:lnTo>
                      <a:lnTo>
                        <a:pt x="17" y="1186"/>
                      </a:lnTo>
                      <a:lnTo>
                        <a:pt x="24" y="1195"/>
                      </a:lnTo>
                      <a:lnTo>
                        <a:pt x="31" y="1203"/>
                      </a:lnTo>
                      <a:lnTo>
                        <a:pt x="38" y="1208"/>
                      </a:lnTo>
                      <a:lnTo>
                        <a:pt x="47" y="1215"/>
                      </a:lnTo>
                      <a:lnTo>
                        <a:pt x="56" y="1220"/>
                      </a:lnTo>
                      <a:lnTo>
                        <a:pt x="65" y="1225"/>
                      </a:lnTo>
                      <a:lnTo>
                        <a:pt x="75" y="1228"/>
                      </a:lnTo>
                      <a:lnTo>
                        <a:pt x="86" y="1232"/>
                      </a:lnTo>
                      <a:lnTo>
                        <a:pt x="96" y="1233"/>
                      </a:lnTo>
                      <a:lnTo>
                        <a:pt x="108" y="1234"/>
                      </a:lnTo>
                      <a:lnTo>
                        <a:pt x="118" y="1233"/>
                      </a:lnTo>
                      <a:lnTo>
                        <a:pt x="129" y="1232"/>
                      </a:lnTo>
                      <a:lnTo>
                        <a:pt x="139" y="1228"/>
                      </a:lnTo>
                      <a:lnTo>
                        <a:pt x="150" y="1225"/>
                      </a:lnTo>
                      <a:lnTo>
                        <a:pt x="159" y="1220"/>
                      </a:lnTo>
                      <a:lnTo>
                        <a:pt x="167" y="1215"/>
                      </a:lnTo>
                      <a:lnTo>
                        <a:pt x="176" y="1208"/>
                      </a:lnTo>
                      <a:lnTo>
                        <a:pt x="183" y="1203"/>
                      </a:lnTo>
                      <a:lnTo>
                        <a:pt x="190" y="1195"/>
                      </a:lnTo>
                      <a:lnTo>
                        <a:pt x="197" y="1186"/>
                      </a:lnTo>
                      <a:lnTo>
                        <a:pt x="202" y="1177"/>
                      </a:lnTo>
                      <a:lnTo>
                        <a:pt x="207" y="1168"/>
                      </a:lnTo>
                      <a:lnTo>
                        <a:pt x="210" y="1157"/>
                      </a:lnTo>
                      <a:lnTo>
                        <a:pt x="214" y="1147"/>
                      </a:lnTo>
                      <a:lnTo>
                        <a:pt x="215" y="1137"/>
                      </a:lnTo>
                      <a:lnTo>
                        <a:pt x="216" y="1126"/>
                      </a:lnTo>
                      <a:lnTo>
                        <a:pt x="216" y="108"/>
                      </a:lnTo>
                      <a:close/>
                    </a:path>
                  </a:pathLst>
                </a:custGeom>
                <a:solidFill>
                  <a:srgbClr val="D4397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34" name="Freeform 114">
                  <a:extLst>
                    <a:ext uri="{FF2B5EF4-FFF2-40B4-BE49-F238E27FC236}">
                      <a16:creationId xmlns:a16="http://schemas.microsoft.com/office/drawing/2014/main" id="{DFD3B729-4E53-4F17-97EC-5897390EF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0" y="1717"/>
                  <a:ext cx="54" cy="345"/>
                </a:xfrm>
                <a:custGeom>
                  <a:avLst/>
                  <a:gdLst>
                    <a:gd name="T0" fmla="*/ 217 w 218"/>
                    <a:gd name="T1" fmla="*/ 97 h 1381"/>
                    <a:gd name="T2" fmla="*/ 212 w 218"/>
                    <a:gd name="T3" fmla="*/ 76 h 1381"/>
                    <a:gd name="T4" fmla="*/ 204 w 218"/>
                    <a:gd name="T5" fmla="*/ 56 h 1381"/>
                    <a:gd name="T6" fmla="*/ 192 w 218"/>
                    <a:gd name="T7" fmla="*/ 39 h 1381"/>
                    <a:gd name="T8" fmla="*/ 177 w 218"/>
                    <a:gd name="T9" fmla="*/ 25 h 1381"/>
                    <a:gd name="T10" fmla="*/ 160 w 218"/>
                    <a:gd name="T11" fmla="*/ 13 h 1381"/>
                    <a:gd name="T12" fmla="*/ 140 w 218"/>
                    <a:gd name="T13" fmla="*/ 5 h 1381"/>
                    <a:gd name="T14" fmla="*/ 119 w 218"/>
                    <a:gd name="T15" fmla="*/ 0 h 1381"/>
                    <a:gd name="T16" fmla="*/ 97 w 218"/>
                    <a:gd name="T17" fmla="*/ 0 h 1381"/>
                    <a:gd name="T18" fmla="*/ 76 w 218"/>
                    <a:gd name="T19" fmla="*/ 5 h 1381"/>
                    <a:gd name="T20" fmla="*/ 56 w 218"/>
                    <a:gd name="T21" fmla="*/ 13 h 1381"/>
                    <a:gd name="T22" fmla="*/ 39 w 218"/>
                    <a:gd name="T23" fmla="*/ 25 h 1381"/>
                    <a:gd name="T24" fmla="*/ 25 w 218"/>
                    <a:gd name="T25" fmla="*/ 39 h 1381"/>
                    <a:gd name="T26" fmla="*/ 13 w 218"/>
                    <a:gd name="T27" fmla="*/ 56 h 1381"/>
                    <a:gd name="T28" fmla="*/ 5 w 218"/>
                    <a:gd name="T29" fmla="*/ 76 h 1381"/>
                    <a:gd name="T30" fmla="*/ 0 w 218"/>
                    <a:gd name="T31" fmla="*/ 97 h 1381"/>
                    <a:gd name="T32" fmla="*/ 0 w 218"/>
                    <a:gd name="T33" fmla="*/ 1274 h 1381"/>
                    <a:gd name="T34" fmla="*/ 1 w 218"/>
                    <a:gd name="T35" fmla="*/ 1295 h 1381"/>
                    <a:gd name="T36" fmla="*/ 8 w 218"/>
                    <a:gd name="T37" fmla="*/ 1315 h 1381"/>
                    <a:gd name="T38" fmla="*/ 18 w 218"/>
                    <a:gd name="T39" fmla="*/ 1333 h 1381"/>
                    <a:gd name="T40" fmla="*/ 32 w 218"/>
                    <a:gd name="T41" fmla="*/ 1349 h 1381"/>
                    <a:gd name="T42" fmla="*/ 48 w 218"/>
                    <a:gd name="T43" fmla="*/ 1362 h 1381"/>
                    <a:gd name="T44" fmla="*/ 65 w 218"/>
                    <a:gd name="T45" fmla="*/ 1372 h 1381"/>
                    <a:gd name="T46" fmla="*/ 86 w 218"/>
                    <a:gd name="T47" fmla="*/ 1378 h 1381"/>
                    <a:gd name="T48" fmla="*/ 108 w 218"/>
                    <a:gd name="T49" fmla="*/ 1381 h 1381"/>
                    <a:gd name="T50" fmla="*/ 129 w 218"/>
                    <a:gd name="T51" fmla="*/ 1378 h 1381"/>
                    <a:gd name="T52" fmla="*/ 150 w 218"/>
                    <a:gd name="T53" fmla="*/ 1372 h 1381"/>
                    <a:gd name="T54" fmla="*/ 169 w 218"/>
                    <a:gd name="T55" fmla="*/ 1362 h 1381"/>
                    <a:gd name="T56" fmla="*/ 185 w 218"/>
                    <a:gd name="T57" fmla="*/ 1349 h 1381"/>
                    <a:gd name="T58" fmla="*/ 198 w 218"/>
                    <a:gd name="T59" fmla="*/ 1333 h 1381"/>
                    <a:gd name="T60" fmla="*/ 208 w 218"/>
                    <a:gd name="T61" fmla="*/ 1315 h 1381"/>
                    <a:gd name="T62" fmla="*/ 215 w 218"/>
                    <a:gd name="T63" fmla="*/ 1295 h 1381"/>
                    <a:gd name="T64" fmla="*/ 218 w 218"/>
                    <a:gd name="T65" fmla="*/ 1274 h 1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8" h="1381">
                      <a:moveTo>
                        <a:pt x="218" y="108"/>
                      </a:moveTo>
                      <a:lnTo>
                        <a:pt x="217" y="97"/>
                      </a:lnTo>
                      <a:lnTo>
                        <a:pt x="215" y="86"/>
                      </a:lnTo>
                      <a:lnTo>
                        <a:pt x="212" y="76"/>
                      </a:lnTo>
                      <a:lnTo>
                        <a:pt x="208" y="65"/>
                      </a:lnTo>
                      <a:lnTo>
                        <a:pt x="204" y="56"/>
                      </a:lnTo>
                      <a:lnTo>
                        <a:pt x="198" y="47"/>
                      </a:lnTo>
                      <a:lnTo>
                        <a:pt x="192" y="39"/>
                      </a:lnTo>
                      <a:lnTo>
                        <a:pt x="185" y="32"/>
                      </a:lnTo>
                      <a:lnTo>
                        <a:pt x="177" y="25"/>
                      </a:lnTo>
                      <a:lnTo>
                        <a:pt x="169" y="18"/>
                      </a:lnTo>
                      <a:lnTo>
                        <a:pt x="160" y="13"/>
                      </a:lnTo>
                      <a:lnTo>
                        <a:pt x="150" y="9"/>
                      </a:lnTo>
                      <a:lnTo>
                        <a:pt x="140" y="5"/>
                      </a:lnTo>
                      <a:lnTo>
                        <a:pt x="129" y="2"/>
                      </a:lnTo>
                      <a:lnTo>
                        <a:pt x="119" y="0"/>
                      </a:lnTo>
                      <a:lnTo>
                        <a:pt x="108" y="0"/>
                      </a:lnTo>
                      <a:lnTo>
                        <a:pt x="97" y="0"/>
                      </a:lnTo>
                      <a:lnTo>
                        <a:pt x="86" y="2"/>
                      </a:lnTo>
                      <a:lnTo>
                        <a:pt x="76" y="5"/>
                      </a:lnTo>
                      <a:lnTo>
                        <a:pt x="65" y="9"/>
                      </a:lnTo>
                      <a:lnTo>
                        <a:pt x="56" y="13"/>
                      </a:lnTo>
                      <a:lnTo>
                        <a:pt x="48" y="18"/>
                      </a:lnTo>
                      <a:lnTo>
                        <a:pt x="39" y="25"/>
                      </a:lnTo>
                      <a:lnTo>
                        <a:pt x="32" y="32"/>
                      </a:lnTo>
                      <a:lnTo>
                        <a:pt x="25" y="39"/>
                      </a:lnTo>
                      <a:lnTo>
                        <a:pt x="18" y="47"/>
                      </a:lnTo>
                      <a:lnTo>
                        <a:pt x="13" y="56"/>
                      </a:lnTo>
                      <a:lnTo>
                        <a:pt x="8" y="65"/>
                      </a:lnTo>
                      <a:lnTo>
                        <a:pt x="5" y="76"/>
                      </a:lnTo>
                      <a:lnTo>
                        <a:pt x="1" y="86"/>
                      </a:lnTo>
                      <a:lnTo>
                        <a:pt x="0" y="97"/>
                      </a:lnTo>
                      <a:lnTo>
                        <a:pt x="0" y="108"/>
                      </a:lnTo>
                      <a:lnTo>
                        <a:pt x="0" y="1274"/>
                      </a:lnTo>
                      <a:lnTo>
                        <a:pt x="0" y="1285"/>
                      </a:lnTo>
                      <a:lnTo>
                        <a:pt x="1" y="1295"/>
                      </a:lnTo>
                      <a:lnTo>
                        <a:pt x="5" y="1305"/>
                      </a:lnTo>
                      <a:lnTo>
                        <a:pt x="8" y="1315"/>
                      </a:lnTo>
                      <a:lnTo>
                        <a:pt x="13" y="1324"/>
                      </a:lnTo>
                      <a:lnTo>
                        <a:pt x="18" y="1333"/>
                      </a:lnTo>
                      <a:lnTo>
                        <a:pt x="25" y="1341"/>
                      </a:lnTo>
                      <a:lnTo>
                        <a:pt x="32" y="1349"/>
                      </a:lnTo>
                      <a:lnTo>
                        <a:pt x="39" y="1356"/>
                      </a:lnTo>
                      <a:lnTo>
                        <a:pt x="48" y="1362"/>
                      </a:lnTo>
                      <a:lnTo>
                        <a:pt x="56" y="1367"/>
                      </a:lnTo>
                      <a:lnTo>
                        <a:pt x="65" y="1372"/>
                      </a:lnTo>
                      <a:lnTo>
                        <a:pt x="76" y="1375"/>
                      </a:lnTo>
                      <a:lnTo>
                        <a:pt x="86" y="1378"/>
                      </a:lnTo>
                      <a:lnTo>
                        <a:pt x="97" y="1380"/>
                      </a:lnTo>
                      <a:lnTo>
                        <a:pt x="108" y="1381"/>
                      </a:lnTo>
                      <a:lnTo>
                        <a:pt x="119" y="1380"/>
                      </a:lnTo>
                      <a:lnTo>
                        <a:pt x="129" y="1378"/>
                      </a:lnTo>
                      <a:lnTo>
                        <a:pt x="140" y="1375"/>
                      </a:lnTo>
                      <a:lnTo>
                        <a:pt x="150" y="1372"/>
                      </a:lnTo>
                      <a:lnTo>
                        <a:pt x="160" y="1367"/>
                      </a:lnTo>
                      <a:lnTo>
                        <a:pt x="169" y="1362"/>
                      </a:lnTo>
                      <a:lnTo>
                        <a:pt x="177" y="1356"/>
                      </a:lnTo>
                      <a:lnTo>
                        <a:pt x="185" y="1349"/>
                      </a:lnTo>
                      <a:lnTo>
                        <a:pt x="192" y="1341"/>
                      </a:lnTo>
                      <a:lnTo>
                        <a:pt x="198" y="1333"/>
                      </a:lnTo>
                      <a:lnTo>
                        <a:pt x="204" y="1324"/>
                      </a:lnTo>
                      <a:lnTo>
                        <a:pt x="208" y="1315"/>
                      </a:lnTo>
                      <a:lnTo>
                        <a:pt x="212" y="1305"/>
                      </a:lnTo>
                      <a:lnTo>
                        <a:pt x="215" y="1295"/>
                      </a:lnTo>
                      <a:lnTo>
                        <a:pt x="217" y="1285"/>
                      </a:lnTo>
                      <a:lnTo>
                        <a:pt x="218" y="1274"/>
                      </a:lnTo>
                      <a:lnTo>
                        <a:pt x="218" y="108"/>
                      </a:lnTo>
                      <a:close/>
                    </a:path>
                  </a:pathLst>
                </a:custGeom>
                <a:solidFill>
                  <a:srgbClr val="FC7B3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35" name="Freeform 115">
                  <a:extLst>
                    <a:ext uri="{FF2B5EF4-FFF2-40B4-BE49-F238E27FC236}">
                      <a16:creationId xmlns:a16="http://schemas.microsoft.com/office/drawing/2014/main" id="{BA21EF86-AECD-41B8-A5A7-175773727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6" y="1561"/>
                  <a:ext cx="530" cy="591"/>
                </a:xfrm>
                <a:custGeom>
                  <a:avLst/>
                  <a:gdLst>
                    <a:gd name="T0" fmla="*/ 1850 w 2120"/>
                    <a:gd name="T1" fmla="*/ 2362 h 2362"/>
                    <a:gd name="T2" fmla="*/ 2120 w 2120"/>
                    <a:gd name="T3" fmla="*/ 2192 h 2362"/>
                    <a:gd name="T4" fmla="*/ 1058 w 2120"/>
                    <a:gd name="T5" fmla="*/ 504 h 2362"/>
                    <a:gd name="T6" fmla="*/ 1053 w 2120"/>
                    <a:gd name="T7" fmla="*/ 497 h 2362"/>
                    <a:gd name="T8" fmla="*/ 1043 w 2120"/>
                    <a:gd name="T9" fmla="*/ 480 h 2362"/>
                    <a:gd name="T10" fmla="*/ 1023 w 2120"/>
                    <a:gd name="T11" fmla="*/ 454 h 2362"/>
                    <a:gd name="T12" fmla="*/ 996 w 2120"/>
                    <a:gd name="T13" fmla="*/ 419 h 2362"/>
                    <a:gd name="T14" fmla="*/ 961 w 2120"/>
                    <a:gd name="T15" fmla="*/ 379 h 2362"/>
                    <a:gd name="T16" fmla="*/ 918 w 2120"/>
                    <a:gd name="T17" fmla="*/ 333 h 2362"/>
                    <a:gd name="T18" fmla="*/ 867 w 2120"/>
                    <a:gd name="T19" fmla="*/ 286 h 2362"/>
                    <a:gd name="T20" fmla="*/ 808 w 2120"/>
                    <a:gd name="T21" fmla="*/ 237 h 2362"/>
                    <a:gd name="T22" fmla="*/ 738 w 2120"/>
                    <a:gd name="T23" fmla="*/ 188 h 2362"/>
                    <a:gd name="T24" fmla="*/ 661 w 2120"/>
                    <a:gd name="T25" fmla="*/ 142 h 2362"/>
                    <a:gd name="T26" fmla="*/ 574 w 2120"/>
                    <a:gd name="T27" fmla="*/ 100 h 2362"/>
                    <a:gd name="T28" fmla="*/ 479 w 2120"/>
                    <a:gd name="T29" fmla="*/ 63 h 2362"/>
                    <a:gd name="T30" fmla="*/ 373 w 2120"/>
                    <a:gd name="T31" fmla="*/ 33 h 2362"/>
                    <a:gd name="T32" fmla="*/ 258 w 2120"/>
                    <a:gd name="T33" fmla="*/ 12 h 2362"/>
                    <a:gd name="T34" fmla="*/ 134 w 2120"/>
                    <a:gd name="T35" fmla="*/ 0 h 2362"/>
                    <a:gd name="T36" fmla="*/ 0 w 2120"/>
                    <a:gd name="T37" fmla="*/ 3 h 2362"/>
                    <a:gd name="T38" fmla="*/ 4 w 2120"/>
                    <a:gd name="T39" fmla="*/ 3 h 2362"/>
                    <a:gd name="T40" fmla="*/ 17 w 2120"/>
                    <a:gd name="T41" fmla="*/ 6 h 2362"/>
                    <a:gd name="T42" fmla="*/ 39 w 2120"/>
                    <a:gd name="T43" fmla="*/ 13 h 2362"/>
                    <a:gd name="T44" fmla="*/ 70 w 2120"/>
                    <a:gd name="T45" fmla="*/ 23 h 2362"/>
                    <a:gd name="T46" fmla="*/ 107 w 2120"/>
                    <a:gd name="T47" fmla="*/ 38 h 2362"/>
                    <a:gd name="T48" fmla="*/ 150 w 2120"/>
                    <a:gd name="T49" fmla="*/ 56 h 2362"/>
                    <a:gd name="T50" fmla="*/ 199 w 2120"/>
                    <a:gd name="T51" fmla="*/ 82 h 2362"/>
                    <a:gd name="T52" fmla="*/ 253 w 2120"/>
                    <a:gd name="T53" fmla="*/ 113 h 2362"/>
                    <a:gd name="T54" fmla="*/ 311 w 2120"/>
                    <a:gd name="T55" fmla="*/ 151 h 2362"/>
                    <a:gd name="T56" fmla="*/ 374 w 2120"/>
                    <a:gd name="T57" fmla="*/ 198 h 2362"/>
                    <a:gd name="T58" fmla="*/ 440 w 2120"/>
                    <a:gd name="T59" fmla="*/ 252 h 2362"/>
                    <a:gd name="T60" fmla="*/ 509 w 2120"/>
                    <a:gd name="T61" fmla="*/ 316 h 2362"/>
                    <a:gd name="T62" fmla="*/ 580 w 2120"/>
                    <a:gd name="T63" fmla="*/ 390 h 2362"/>
                    <a:gd name="T64" fmla="*/ 651 w 2120"/>
                    <a:gd name="T65" fmla="*/ 474 h 2362"/>
                    <a:gd name="T66" fmla="*/ 724 w 2120"/>
                    <a:gd name="T67" fmla="*/ 569 h 2362"/>
                    <a:gd name="T68" fmla="*/ 797 w 2120"/>
                    <a:gd name="T69" fmla="*/ 676 h 2362"/>
                    <a:gd name="T70" fmla="*/ 1850 w 2120"/>
                    <a:gd name="T71" fmla="*/ 2362 h 2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120" h="2362">
                      <a:moveTo>
                        <a:pt x="1850" y="2362"/>
                      </a:moveTo>
                      <a:lnTo>
                        <a:pt x="2120" y="2192"/>
                      </a:lnTo>
                      <a:lnTo>
                        <a:pt x="1058" y="504"/>
                      </a:lnTo>
                      <a:lnTo>
                        <a:pt x="1053" y="497"/>
                      </a:lnTo>
                      <a:lnTo>
                        <a:pt x="1043" y="480"/>
                      </a:lnTo>
                      <a:lnTo>
                        <a:pt x="1023" y="454"/>
                      </a:lnTo>
                      <a:lnTo>
                        <a:pt x="996" y="419"/>
                      </a:lnTo>
                      <a:lnTo>
                        <a:pt x="961" y="379"/>
                      </a:lnTo>
                      <a:lnTo>
                        <a:pt x="918" y="333"/>
                      </a:lnTo>
                      <a:lnTo>
                        <a:pt x="867" y="286"/>
                      </a:lnTo>
                      <a:lnTo>
                        <a:pt x="808" y="237"/>
                      </a:lnTo>
                      <a:lnTo>
                        <a:pt x="738" y="188"/>
                      </a:lnTo>
                      <a:lnTo>
                        <a:pt x="661" y="142"/>
                      </a:lnTo>
                      <a:lnTo>
                        <a:pt x="574" y="100"/>
                      </a:lnTo>
                      <a:lnTo>
                        <a:pt x="479" y="63"/>
                      </a:lnTo>
                      <a:lnTo>
                        <a:pt x="373" y="33"/>
                      </a:lnTo>
                      <a:lnTo>
                        <a:pt x="258" y="12"/>
                      </a:lnTo>
                      <a:lnTo>
                        <a:pt x="134" y="0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17" y="6"/>
                      </a:lnTo>
                      <a:lnTo>
                        <a:pt x="39" y="13"/>
                      </a:lnTo>
                      <a:lnTo>
                        <a:pt x="70" y="23"/>
                      </a:lnTo>
                      <a:lnTo>
                        <a:pt x="107" y="38"/>
                      </a:lnTo>
                      <a:lnTo>
                        <a:pt x="150" y="56"/>
                      </a:lnTo>
                      <a:lnTo>
                        <a:pt x="199" y="82"/>
                      </a:lnTo>
                      <a:lnTo>
                        <a:pt x="253" y="113"/>
                      </a:lnTo>
                      <a:lnTo>
                        <a:pt x="311" y="151"/>
                      </a:lnTo>
                      <a:lnTo>
                        <a:pt x="374" y="198"/>
                      </a:lnTo>
                      <a:lnTo>
                        <a:pt x="440" y="252"/>
                      </a:lnTo>
                      <a:lnTo>
                        <a:pt x="509" y="316"/>
                      </a:lnTo>
                      <a:lnTo>
                        <a:pt x="580" y="390"/>
                      </a:lnTo>
                      <a:lnTo>
                        <a:pt x="651" y="474"/>
                      </a:lnTo>
                      <a:lnTo>
                        <a:pt x="724" y="569"/>
                      </a:lnTo>
                      <a:lnTo>
                        <a:pt x="797" y="676"/>
                      </a:lnTo>
                      <a:lnTo>
                        <a:pt x="1850" y="2362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36" name="Freeform 116">
                  <a:extLst>
                    <a:ext uri="{FF2B5EF4-FFF2-40B4-BE49-F238E27FC236}">
                      <a16:creationId xmlns:a16="http://schemas.microsoft.com/office/drawing/2014/main" id="{ACD4503A-9F9E-4A92-BFC8-83989EEFDD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8" y="1688"/>
                  <a:ext cx="78" cy="329"/>
                </a:xfrm>
                <a:custGeom>
                  <a:avLst/>
                  <a:gdLst>
                    <a:gd name="T0" fmla="*/ 310 w 311"/>
                    <a:gd name="T1" fmla="*/ 140 h 1313"/>
                    <a:gd name="T2" fmla="*/ 303 w 311"/>
                    <a:gd name="T3" fmla="*/ 110 h 1313"/>
                    <a:gd name="T4" fmla="*/ 292 w 311"/>
                    <a:gd name="T5" fmla="*/ 81 h 1313"/>
                    <a:gd name="T6" fmla="*/ 275 w 311"/>
                    <a:gd name="T7" fmla="*/ 56 h 1313"/>
                    <a:gd name="T8" fmla="*/ 254 w 311"/>
                    <a:gd name="T9" fmla="*/ 36 h 1313"/>
                    <a:gd name="T10" fmla="*/ 229 w 311"/>
                    <a:gd name="T11" fmla="*/ 18 h 1313"/>
                    <a:gd name="T12" fmla="*/ 201 w 311"/>
                    <a:gd name="T13" fmla="*/ 7 h 1313"/>
                    <a:gd name="T14" fmla="*/ 169 w 311"/>
                    <a:gd name="T15" fmla="*/ 0 h 1313"/>
                    <a:gd name="T16" fmla="*/ 138 w 311"/>
                    <a:gd name="T17" fmla="*/ 0 h 1313"/>
                    <a:gd name="T18" fmla="*/ 108 w 311"/>
                    <a:gd name="T19" fmla="*/ 7 h 1313"/>
                    <a:gd name="T20" fmla="*/ 80 w 311"/>
                    <a:gd name="T21" fmla="*/ 18 h 1313"/>
                    <a:gd name="T22" fmla="*/ 56 w 311"/>
                    <a:gd name="T23" fmla="*/ 36 h 1313"/>
                    <a:gd name="T24" fmla="*/ 35 w 311"/>
                    <a:gd name="T25" fmla="*/ 56 h 1313"/>
                    <a:gd name="T26" fmla="*/ 17 w 311"/>
                    <a:gd name="T27" fmla="*/ 81 h 1313"/>
                    <a:gd name="T28" fmla="*/ 6 w 311"/>
                    <a:gd name="T29" fmla="*/ 110 h 1313"/>
                    <a:gd name="T30" fmla="*/ 0 w 311"/>
                    <a:gd name="T31" fmla="*/ 140 h 1313"/>
                    <a:gd name="T32" fmla="*/ 0 w 311"/>
                    <a:gd name="T33" fmla="*/ 1156 h 1313"/>
                    <a:gd name="T34" fmla="*/ 2 w 311"/>
                    <a:gd name="T35" fmla="*/ 1187 h 1313"/>
                    <a:gd name="T36" fmla="*/ 11 w 311"/>
                    <a:gd name="T37" fmla="*/ 1216 h 1313"/>
                    <a:gd name="T38" fmla="*/ 25 w 311"/>
                    <a:gd name="T39" fmla="*/ 1243 h 1313"/>
                    <a:gd name="T40" fmla="*/ 44 w 311"/>
                    <a:gd name="T41" fmla="*/ 1266 h 1313"/>
                    <a:gd name="T42" fmla="*/ 67 w 311"/>
                    <a:gd name="T43" fmla="*/ 1285 h 1313"/>
                    <a:gd name="T44" fmla="*/ 94 w 311"/>
                    <a:gd name="T45" fmla="*/ 1300 h 1313"/>
                    <a:gd name="T46" fmla="*/ 123 w 311"/>
                    <a:gd name="T47" fmla="*/ 1309 h 1313"/>
                    <a:gd name="T48" fmla="*/ 154 w 311"/>
                    <a:gd name="T49" fmla="*/ 1313 h 1313"/>
                    <a:gd name="T50" fmla="*/ 186 w 311"/>
                    <a:gd name="T51" fmla="*/ 1309 h 1313"/>
                    <a:gd name="T52" fmla="*/ 215 w 311"/>
                    <a:gd name="T53" fmla="*/ 1300 h 1313"/>
                    <a:gd name="T54" fmla="*/ 242 w 311"/>
                    <a:gd name="T55" fmla="*/ 1285 h 1313"/>
                    <a:gd name="T56" fmla="*/ 265 w 311"/>
                    <a:gd name="T57" fmla="*/ 1266 h 1313"/>
                    <a:gd name="T58" fmla="*/ 285 w 311"/>
                    <a:gd name="T59" fmla="*/ 1243 h 1313"/>
                    <a:gd name="T60" fmla="*/ 299 w 311"/>
                    <a:gd name="T61" fmla="*/ 1216 h 1313"/>
                    <a:gd name="T62" fmla="*/ 308 w 311"/>
                    <a:gd name="T63" fmla="*/ 1187 h 1313"/>
                    <a:gd name="T64" fmla="*/ 311 w 311"/>
                    <a:gd name="T65" fmla="*/ 115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1" h="1313">
                      <a:moveTo>
                        <a:pt x="311" y="156"/>
                      </a:moveTo>
                      <a:lnTo>
                        <a:pt x="310" y="140"/>
                      </a:lnTo>
                      <a:lnTo>
                        <a:pt x="308" y="124"/>
                      </a:lnTo>
                      <a:lnTo>
                        <a:pt x="303" y="110"/>
                      </a:lnTo>
                      <a:lnTo>
                        <a:pt x="299" y="95"/>
                      </a:lnTo>
                      <a:lnTo>
                        <a:pt x="292" y="81"/>
                      </a:lnTo>
                      <a:lnTo>
                        <a:pt x="285" y="68"/>
                      </a:lnTo>
                      <a:lnTo>
                        <a:pt x="275" y="56"/>
                      </a:lnTo>
                      <a:lnTo>
                        <a:pt x="265" y="45"/>
                      </a:lnTo>
                      <a:lnTo>
                        <a:pt x="254" y="36"/>
                      </a:lnTo>
                      <a:lnTo>
                        <a:pt x="242" y="26"/>
                      </a:lnTo>
                      <a:lnTo>
                        <a:pt x="229" y="18"/>
                      </a:lnTo>
                      <a:lnTo>
                        <a:pt x="215" y="11"/>
                      </a:lnTo>
                      <a:lnTo>
                        <a:pt x="201" y="7"/>
                      </a:lnTo>
                      <a:lnTo>
                        <a:pt x="186" y="2"/>
                      </a:lnTo>
                      <a:lnTo>
                        <a:pt x="169" y="0"/>
                      </a:lnTo>
                      <a:lnTo>
                        <a:pt x="154" y="0"/>
                      </a:lnTo>
                      <a:lnTo>
                        <a:pt x="138" y="0"/>
                      </a:lnTo>
                      <a:lnTo>
                        <a:pt x="123" y="2"/>
                      </a:lnTo>
                      <a:lnTo>
                        <a:pt x="108" y="7"/>
                      </a:lnTo>
                      <a:lnTo>
                        <a:pt x="94" y="11"/>
                      </a:lnTo>
                      <a:lnTo>
                        <a:pt x="80" y="18"/>
                      </a:lnTo>
                      <a:lnTo>
                        <a:pt x="67" y="26"/>
                      </a:lnTo>
                      <a:lnTo>
                        <a:pt x="56" y="36"/>
                      </a:lnTo>
                      <a:lnTo>
                        <a:pt x="44" y="45"/>
                      </a:lnTo>
                      <a:lnTo>
                        <a:pt x="35" y="56"/>
                      </a:lnTo>
                      <a:lnTo>
                        <a:pt x="25" y="68"/>
                      </a:lnTo>
                      <a:lnTo>
                        <a:pt x="17" y="81"/>
                      </a:lnTo>
                      <a:lnTo>
                        <a:pt x="11" y="95"/>
                      </a:lnTo>
                      <a:lnTo>
                        <a:pt x="6" y="110"/>
                      </a:lnTo>
                      <a:lnTo>
                        <a:pt x="2" y="124"/>
                      </a:lnTo>
                      <a:lnTo>
                        <a:pt x="0" y="140"/>
                      </a:lnTo>
                      <a:lnTo>
                        <a:pt x="0" y="156"/>
                      </a:lnTo>
                      <a:lnTo>
                        <a:pt x="0" y="1156"/>
                      </a:lnTo>
                      <a:lnTo>
                        <a:pt x="0" y="1171"/>
                      </a:lnTo>
                      <a:lnTo>
                        <a:pt x="2" y="1187"/>
                      </a:lnTo>
                      <a:lnTo>
                        <a:pt x="6" y="1201"/>
                      </a:lnTo>
                      <a:lnTo>
                        <a:pt x="11" y="1216"/>
                      </a:lnTo>
                      <a:lnTo>
                        <a:pt x="17" y="1230"/>
                      </a:lnTo>
                      <a:lnTo>
                        <a:pt x="25" y="1243"/>
                      </a:lnTo>
                      <a:lnTo>
                        <a:pt x="35" y="1255"/>
                      </a:lnTo>
                      <a:lnTo>
                        <a:pt x="44" y="1266"/>
                      </a:lnTo>
                      <a:lnTo>
                        <a:pt x="56" y="1276"/>
                      </a:lnTo>
                      <a:lnTo>
                        <a:pt x="67" y="1285"/>
                      </a:lnTo>
                      <a:lnTo>
                        <a:pt x="80" y="1293"/>
                      </a:lnTo>
                      <a:lnTo>
                        <a:pt x="94" y="1300"/>
                      </a:lnTo>
                      <a:lnTo>
                        <a:pt x="108" y="1305"/>
                      </a:lnTo>
                      <a:lnTo>
                        <a:pt x="123" y="1309"/>
                      </a:lnTo>
                      <a:lnTo>
                        <a:pt x="138" y="1312"/>
                      </a:lnTo>
                      <a:lnTo>
                        <a:pt x="154" y="1313"/>
                      </a:lnTo>
                      <a:lnTo>
                        <a:pt x="169" y="1312"/>
                      </a:lnTo>
                      <a:lnTo>
                        <a:pt x="186" y="1309"/>
                      </a:lnTo>
                      <a:lnTo>
                        <a:pt x="201" y="1305"/>
                      </a:lnTo>
                      <a:lnTo>
                        <a:pt x="215" y="1300"/>
                      </a:lnTo>
                      <a:lnTo>
                        <a:pt x="229" y="1293"/>
                      </a:lnTo>
                      <a:lnTo>
                        <a:pt x="242" y="1285"/>
                      </a:lnTo>
                      <a:lnTo>
                        <a:pt x="254" y="1276"/>
                      </a:lnTo>
                      <a:lnTo>
                        <a:pt x="265" y="1266"/>
                      </a:lnTo>
                      <a:lnTo>
                        <a:pt x="275" y="1255"/>
                      </a:lnTo>
                      <a:lnTo>
                        <a:pt x="285" y="1243"/>
                      </a:lnTo>
                      <a:lnTo>
                        <a:pt x="292" y="1230"/>
                      </a:lnTo>
                      <a:lnTo>
                        <a:pt x="299" y="1216"/>
                      </a:lnTo>
                      <a:lnTo>
                        <a:pt x="303" y="1201"/>
                      </a:lnTo>
                      <a:lnTo>
                        <a:pt x="308" y="1187"/>
                      </a:lnTo>
                      <a:lnTo>
                        <a:pt x="310" y="1171"/>
                      </a:lnTo>
                      <a:lnTo>
                        <a:pt x="311" y="1156"/>
                      </a:lnTo>
                      <a:lnTo>
                        <a:pt x="311" y="156"/>
                      </a:lnTo>
                      <a:close/>
                    </a:path>
                  </a:pathLst>
                </a:custGeom>
                <a:solidFill>
                  <a:srgbClr val="4F2990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37" name="Freeform 117">
                  <a:extLst>
                    <a:ext uri="{FF2B5EF4-FFF2-40B4-BE49-F238E27FC236}">
                      <a16:creationId xmlns:a16="http://schemas.microsoft.com/office/drawing/2014/main" id="{20D32431-FE6F-47D0-A37A-04127372B5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1803"/>
                  <a:ext cx="77" cy="224"/>
                </a:xfrm>
                <a:custGeom>
                  <a:avLst/>
                  <a:gdLst>
                    <a:gd name="T0" fmla="*/ 0 w 311"/>
                    <a:gd name="T1" fmla="*/ 878 h 897"/>
                    <a:gd name="T2" fmla="*/ 7 w 311"/>
                    <a:gd name="T3" fmla="*/ 848 h 897"/>
                    <a:gd name="T4" fmla="*/ 19 w 311"/>
                    <a:gd name="T5" fmla="*/ 820 h 897"/>
                    <a:gd name="T6" fmla="*/ 35 w 311"/>
                    <a:gd name="T7" fmla="*/ 795 h 897"/>
                    <a:gd name="T8" fmla="*/ 56 w 311"/>
                    <a:gd name="T9" fmla="*/ 774 h 897"/>
                    <a:gd name="T10" fmla="*/ 82 w 311"/>
                    <a:gd name="T11" fmla="*/ 757 h 897"/>
                    <a:gd name="T12" fmla="*/ 110 w 311"/>
                    <a:gd name="T13" fmla="*/ 746 h 897"/>
                    <a:gd name="T14" fmla="*/ 140 w 311"/>
                    <a:gd name="T15" fmla="*/ 739 h 897"/>
                    <a:gd name="T16" fmla="*/ 171 w 311"/>
                    <a:gd name="T17" fmla="*/ 739 h 897"/>
                    <a:gd name="T18" fmla="*/ 202 w 311"/>
                    <a:gd name="T19" fmla="*/ 746 h 897"/>
                    <a:gd name="T20" fmla="*/ 229 w 311"/>
                    <a:gd name="T21" fmla="*/ 757 h 897"/>
                    <a:gd name="T22" fmla="*/ 254 w 311"/>
                    <a:gd name="T23" fmla="*/ 775 h 897"/>
                    <a:gd name="T24" fmla="*/ 275 w 311"/>
                    <a:gd name="T25" fmla="*/ 796 h 897"/>
                    <a:gd name="T26" fmla="*/ 291 w 311"/>
                    <a:gd name="T27" fmla="*/ 821 h 897"/>
                    <a:gd name="T28" fmla="*/ 303 w 311"/>
                    <a:gd name="T29" fmla="*/ 849 h 897"/>
                    <a:gd name="T30" fmla="*/ 310 w 311"/>
                    <a:gd name="T31" fmla="*/ 880 h 897"/>
                    <a:gd name="T32" fmla="*/ 311 w 311"/>
                    <a:gd name="T33" fmla="*/ 126 h 897"/>
                    <a:gd name="T34" fmla="*/ 310 w 311"/>
                    <a:gd name="T35" fmla="*/ 139 h 897"/>
                    <a:gd name="T36" fmla="*/ 303 w 311"/>
                    <a:gd name="T37" fmla="*/ 109 h 897"/>
                    <a:gd name="T38" fmla="*/ 291 w 311"/>
                    <a:gd name="T39" fmla="*/ 81 h 897"/>
                    <a:gd name="T40" fmla="*/ 275 w 311"/>
                    <a:gd name="T41" fmla="*/ 56 h 897"/>
                    <a:gd name="T42" fmla="*/ 254 w 311"/>
                    <a:gd name="T43" fmla="*/ 35 h 897"/>
                    <a:gd name="T44" fmla="*/ 229 w 311"/>
                    <a:gd name="T45" fmla="*/ 18 h 897"/>
                    <a:gd name="T46" fmla="*/ 202 w 311"/>
                    <a:gd name="T47" fmla="*/ 7 h 897"/>
                    <a:gd name="T48" fmla="*/ 171 w 311"/>
                    <a:gd name="T49" fmla="*/ 0 h 897"/>
                    <a:gd name="T50" fmla="*/ 140 w 311"/>
                    <a:gd name="T51" fmla="*/ 0 h 897"/>
                    <a:gd name="T52" fmla="*/ 110 w 311"/>
                    <a:gd name="T53" fmla="*/ 7 h 897"/>
                    <a:gd name="T54" fmla="*/ 82 w 311"/>
                    <a:gd name="T55" fmla="*/ 18 h 897"/>
                    <a:gd name="T56" fmla="*/ 56 w 311"/>
                    <a:gd name="T57" fmla="*/ 35 h 897"/>
                    <a:gd name="T58" fmla="*/ 35 w 311"/>
                    <a:gd name="T59" fmla="*/ 56 h 897"/>
                    <a:gd name="T60" fmla="*/ 19 w 311"/>
                    <a:gd name="T61" fmla="*/ 81 h 897"/>
                    <a:gd name="T62" fmla="*/ 7 w 311"/>
                    <a:gd name="T63" fmla="*/ 109 h 897"/>
                    <a:gd name="T64" fmla="*/ 0 w 311"/>
                    <a:gd name="T65" fmla="*/ 139 h 897"/>
                    <a:gd name="T66" fmla="*/ 0 w 311"/>
                    <a:gd name="T67" fmla="*/ 126 h 8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11" h="897">
                      <a:moveTo>
                        <a:pt x="0" y="894"/>
                      </a:moveTo>
                      <a:lnTo>
                        <a:pt x="0" y="878"/>
                      </a:lnTo>
                      <a:lnTo>
                        <a:pt x="3" y="862"/>
                      </a:lnTo>
                      <a:lnTo>
                        <a:pt x="7" y="848"/>
                      </a:lnTo>
                      <a:lnTo>
                        <a:pt x="12" y="833"/>
                      </a:lnTo>
                      <a:lnTo>
                        <a:pt x="19" y="820"/>
                      </a:lnTo>
                      <a:lnTo>
                        <a:pt x="26" y="807"/>
                      </a:lnTo>
                      <a:lnTo>
                        <a:pt x="35" y="795"/>
                      </a:lnTo>
                      <a:lnTo>
                        <a:pt x="46" y="784"/>
                      </a:lnTo>
                      <a:lnTo>
                        <a:pt x="56" y="774"/>
                      </a:lnTo>
                      <a:lnTo>
                        <a:pt x="69" y="764"/>
                      </a:lnTo>
                      <a:lnTo>
                        <a:pt x="82" y="757"/>
                      </a:lnTo>
                      <a:lnTo>
                        <a:pt x="95" y="750"/>
                      </a:lnTo>
                      <a:lnTo>
                        <a:pt x="110" y="746"/>
                      </a:lnTo>
                      <a:lnTo>
                        <a:pt x="124" y="741"/>
                      </a:lnTo>
                      <a:lnTo>
                        <a:pt x="140" y="739"/>
                      </a:lnTo>
                      <a:lnTo>
                        <a:pt x="156" y="739"/>
                      </a:lnTo>
                      <a:lnTo>
                        <a:pt x="171" y="739"/>
                      </a:lnTo>
                      <a:lnTo>
                        <a:pt x="186" y="741"/>
                      </a:lnTo>
                      <a:lnTo>
                        <a:pt x="202" y="746"/>
                      </a:lnTo>
                      <a:lnTo>
                        <a:pt x="215" y="750"/>
                      </a:lnTo>
                      <a:lnTo>
                        <a:pt x="229" y="757"/>
                      </a:lnTo>
                      <a:lnTo>
                        <a:pt x="242" y="766"/>
                      </a:lnTo>
                      <a:lnTo>
                        <a:pt x="254" y="775"/>
                      </a:lnTo>
                      <a:lnTo>
                        <a:pt x="264" y="784"/>
                      </a:lnTo>
                      <a:lnTo>
                        <a:pt x="275" y="796"/>
                      </a:lnTo>
                      <a:lnTo>
                        <a:pt x="284" y="808"/>
                      </a:lnTo>
                      <a:lnTo>
                        <a:pt x="291" y="821"/>
                      </a:lnTo>
                      <a:lnTo>
                        <a:pt x="298" y="835"/>
                      </a:lnTo>
                      <a:lnTo>
                        <a:pt x="303" y="849"/>
                      </a:lnTo>
                      <a:lnTo>
                        <a:pt x="307" y="864"/>
                      </a:lnTo>
                      <a:lnTo>
                        <a:pt x="310" y="880"/>
                      </a:lnTo>
                      <a:lnTo>
                        <a:pt x="311" y="897"/>
                      </a:lnTo>
                      <a:lnTo>
                        <a:pt x="311" y="126"/>
                      </a:lnTo>
                      <a:lnTo>
                        <a:pt x="311" y="155"/>
                      </a:lnTo>
                      <a:lnTo>
                        <a:pt x="310" y="139"/>
                      </a:lnTo>
                      <a:lnTo>
                        <a:pt x="307" y="123"/>
                      </a:lnTo>
                      <a:lnTo>
                        <a:pt x="303" y="109"/>
                      </a:lnTo>
                      <a:lnTo>
                        <a:pt x="298" y="94"/>
                      </a:lnTo>
                      <a:lnTo>
                        <a:pt x="291" y="81"/>
                      </a:lnTo>
                      <a:lnTo>
                        <a:pt x="284" y="68"/>
                      </a:lnTo>
                      <a:lnTo>
                        <a:pt x="275" y="56"/>
                      </a:lnTo>
                      <a:lnTo>
                        <a:pt x="264" y="45"/>
                      </a:lnTo>
                      <a:lnTo>
                        <a:pt x="254" y="35"/>
                      </a:lnTo>
                      <a:lnTo>
                        <a:pt x="242" y="25"/>
                      </a:lnTo>
                      <a:lnTo>
                        <a:pt x="229" y="18"/>
                      </a:lnTo>
                      <a:lnTo>
                        <a:pt x="215" y="12"/>
                      </a:lnTo>
                      <a:lnTo>
                        <a:pt x="202" y="7"/>
                      </a:lnTo>
                      <a:lnTo>
                        <a:pt x="186" y="2"/>
                      </a:lnTo>
                      <a:lnTo>
                        <a:pt x="171" y="0"/>
                      </a:lnTo>
                      <a:lnTo>
                        <a:pt x="156" y="0"/>
                      </a:lnTo>
                      <a:lnTo>
                        <a:pt x="140" y="0"/>
                      </a:lnTo>
                      <a:lnTo>
                        <a:pt x="124" y="2"/>
                      </a:lnTo>
                      <a:lnTo>
                        <a:pt x="110" y="7"/>
                      </a:lnTo>
                      <a:lnTo>
                        <a:pt x="95" y="12"/>
                      </a:lnTo>
                      <a:lnTo>
                        <a:pt x="82" y="18"/>
                      </a:lnTo>
                      <a:lnTo>
                        <a:pt x="69" y="25"/>
                      </a:lnTo>
                      <a:lnTo>
                        <a:pt x="56" y="35"/>
                      </a:lnTo>
                      <a:lnTo>
                        <a:pt x="46" y="45"/>
                      </a:lnTo>
                      <a:lnTo>
                        <a:pt x="35" y="56"/>
                      </a:lnTo>
                      <a:lnTo>
                        <a:pt x="26" y="68"/>
                      </a:lnTo>
                      <a:lnTo>
                        <a:pt x="19" y="81"/>
                      </a:lnTo>
                      <a:lnTo>
                        <a:pt x="12" y="94"/>
                      </a:lnTo>
                      <a:lnTo>
                        <a:pt x="7" y="109"/>
                      </a:lnTo>
                      <a:lnTo>
                        <a:pt x="3" y="123"/>
                      </a:lnTo>
                      <a:lnTo>
                        <a:pt x="0" y="139"/>
                      </a:lnTo>
                      <a:lnTo>
                        <a:pt x="0" y="155"/>
                      </a:lnTo>
                      <a:lnTo>
                        <a:pt x="0" y="126"/>
                      </a:lnTo>
                      <a:lnTo>
                        <a:pt x="0" y="894"/>
                      </a:lnTo>
                      <a:close/>
                    </a:path>
                  </a:pathLst>
                </a:custGeom>
                <a:solidFill>
                  <a:srgbClr val="FC7B3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38" name="Freeform 118">
                  <a:extLst>
                    <a:ext uri="{FF2B5EF4-FFF2-40B4-BE49-F238E27FC236}">
                      <a16:creationId xmlns:a16="http://schemas.microsoft.com/office/drawing/2014/main" id="{47FA4E9F-911C-4E09-80F4-595D9085E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4" y="1572"/>
                  <a:ext cx="96" cy="301"/>
                </a:xfrm>
                <a:custGeom>
                  <a:avLst/>
                  <a:gdLst>
                    <a:gd name="T0" fmla="*/ 0 w 383"/>
                    <a:gd name="T1" fmla="*/ 1177 h 1200"/>
                    <a:gd name="T2" fmla="*/ 8 w 383"/>
                    <a:gd name="T3" fmla="*/ 1140 h 1200"/>
                    <a:gd name="T4" fmla="*/ 22 w 383"/>
                    <a:gd name="T5" fmla="*/ 1105 h 1200"/>
                    <a:gd name="T6" fmla="*/ 43 w 383"/>
                    <a:gd name="T7" fmla="*/ 1075 h 1200"/>
                    <a:gd name="T8" fmla="*/ 68 w 383"/>
                    <a:gd name="T9" fmla="*/ 1049 h 1200"/>
                    <a:gd name="T10" fmla="*/ 99 w 383"/>
                    <a:gd name="T11" fmla="*/ 1028 h 1200"/>
                    <a:gd name="T12" fmla="*/ 134 w 383"/>
                    <a:gd name="T13" fmla="*/ 1015 h 1200"/>
                    <a:gd name="T14" fmla="*/ 171 w 383"/>
                    <a:gd name="T15" fmla="*/ 1006 h 1200"/>
                    <a:gd name="T16" fmla="*/ 210 w 383"/>
                    <a:gd name="T17" fmla="*/ 1006 h 1200"/>
                    <a:gd name="T18" fmla="*/ 247 w 383"/>
                    <a:gd name="T19" fmla="*/ 1015 h 1200"/>
                    <a:gd name="T20" fmla="*/ 282 w 383"/>
                    <a:gd name="T21" fmla="*/ 1030 h 1200"/>
                    <a:gd name="T22" fmla="*/ 313 w 383"/>
                    <a:gd name="T23" fmla="*/ 1051 h 1200"/>
                    <a:gd name="T24" fmla="*/ 339 w 383"/>
                    <a:gd name="T25" fmla="*/ 1076 h 1200"/>
                    <a:gd name="T26" fmla="*/ 360 w 383"/>
                    <a:gd name="T27" fmla="*/ 1107 h 1200"/>
                    <a:gd name="T28" fmla="*/ 374 w 383"/>
                    <a:gd name="T29" fmla="*/ 1142 h 1200"/>
                    <a:gd name="T30" fmla="*/ 382 w 383"/>
                    <a:gd name="T31" fmla="*/ 1179 h 1200"/>
                    <a:gd name="T32" fmla="*/ 383 w 383"/>
                    <a:gd name="T33" fmla="*/ 802 h 1200"/>
                    <a:gd name="T34" fmla="*/ 382 w 383"/>
                    <a:gd name="T35" fmla="*/ 171 h 1200"/>
                    <a:gd name="T36" fmla="*/ 374 w 383"/>
                    <a:gd name="T37" fmla="*/ 133 h 1200"/>
                    <a:gd name="T38" fmla="*/ 360 w 383"/>
                    <a:gd name="T39" fmla="*/ 99 h 1200"/>
                    <a:gd name="T40" fmla="*/ 339 w 383"/>
                    <a:gd name="T41" fmla="*/ 69 h 1200"/>
                    <a:gd name="T42" fmla="*/ 313 w 383"/>
                    <a:gd name="T43" fmla="*/ 42 h 1200"/>
                    <a:gd name="T44" fmla="*/ 282 w 383"/>
                    <a:gd name="T45" fmla="*/ 22 h 1200"/>
                    <a:gd name="T46" fmla="*/ 247 w 383"/>
                    <a:gd name="T47" fmla="*/ 8 h 1200"/>
                    <a:gd name="T48" fmla="*/ 210 w 383"/>
                    <a:gd name="T49" fmla="*/ 0 h 1200"/>
                    <a:gd name="T50" fmla="*/ 171 w 383"/>
                    <a:gd name="T51" fmla="*/ 0 h 1200"/>
                    <a:gd name="T52" fmla="*/ 134 w 383"/>
                    <a:gd name="T53" fmla="*/ 8 h 1200"/>
                    <a:gd name="T54" fmla="*/ 99 w 383"/>
                    <a:gd name="T55" fmla="*/ 22 h 1200"/>
                    <a:gd name="T56" fmla="*/ 68 w 383"/>
                    <a:gd name="T57" fmla="*/ 42 h 1200"/>
                    <a:gd name="T58" fmla="*/ 43 w 383"/>
                    <a:gd name="T59" fmla="*/ 69 h 1200"/>
                    <a:gd name="T60" fmla="*/ 22 w 383"/>
                    <a:gd name="T61" fmla="*/ 99 h 1200"/>
                    <a:gd name="T62" fmla="*/ 8 w 383"/>
                    <a:gd name="T63" fmla="*/ 133 h 1200"/>
                    <a:gd name="T64" fmla="*/ 0 w 383"/>
                    <a:gd name="T65" fmla="*/ 171 h 1200"/>
                    <a:gd name="T66" fmla="*/ 0 w 383"/>
                    <a:gd name="T67" fmla="*/ 802 h 1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3" h="1200">
                      <a:moveTo>
                        <a:pt x="0" y="1198"/>
                      </a:moveTo>
                      <a:lnTo>
                        <a:pt x="0" y="1177"/>
                      </a:lnTo>
                      <a:lnTo>
                        <a:pt x="3" y="1158"/>
                      </a:lnTo>
                      <a:lnTo>
                        <a:pt x="8" y="1140"/>
                      </a:lnTo>
                      <a:lnTo>
                        <a:pt x="14" y="1122"/>
                      </a:lnTo>
                      <a:lnTo>
                        <a:pt x="22" y="1105"/>
                      </a:lnTo>
                      <a:lnTo>
                        <a:pt x="31" y="1090"/>
                      </a:lnTo>
                      <a:lnTo>
                        <a:pt x="43" y="1075"/>
                      </a:lnTo>
                      <a:lnTo>
                        <a:pt x="54" y="1062"/>
                      </a:lnTo>
                      <a:lnTo>
                        <a:pt x="68" y="1049"/>
                      </a:lnTo>
                      <a:lnTo>
                        <a:pt x="84" y="1038"/>
                      </a:lnTo>
                      <a:lnTo>
                        <a:pt x="99" y="1028"/>
                      </a:lnTo>
                      <a:lnTo>
                        <a:pt x="115" y="1020"/>
                      </a:lnTo>
                      <a:lnTo>
                        <a:pt x="134" y="1015"/>
                      </a:lnTo>
                      <a:lnTo>
                        <a:pt x="151" y="1010"/>
                      </a:lnTo>
                      <a:lnTo>
                        <a:pt x="171" y="1006"/>
                      </a:lnTo>
                      <a:lnTo>
                        <a:pt x="190" y="1006"/>
                      </a:lnTo>
                      <a:lnTo>
                        <a:pt x="210" y="1006"/>
                      </a:lnTo>
                      <a:lnTo>
                        <a:pt x="229" y="1010"/>
                      </a:lnTo>
                      <a:lnTo>
                        <a:pt x="247" y="1015"/>
                      </a:lnTo>
                      <a:lnTo>
                        <a:pt x="265" y="1022"/>
                      </a:lnTo>
                      <a:lnTo>
                        <a:pt x="282" y="1030"/>
                      </a:lnTo>
                      <a:lnTo>
                        <a:pt x="297" y="1039"/>
                      </a:lnTo>
                      <a:lnTo>
                        <a:pt x="313" y="1051"/>
                      </a:lnTo>
                      <a:lnTo>
                        <a:pt x="326" y="1063"/>
                      </a:lnTo>
                      <a:lnTo>
                        <a:pt x="339" y="1076"/>
                      </a:lnTo>
                      <a:lnTo>
                        <a:pt x="350" y="1091"/>
                      </a:lnTo>
                      <a:lnTo>
                        <a:pt x="360" y="1107"/>
                      </a:lnTo>
                      <a:lnTo>
                        <a:pt x="368" y="1125"/>
                      </a:lnTo>
                      <a:lnTo>
                        <a:pt x="374" y="1142"/>
                      </a:lnTo>
                      <a:lnTo>
                        <a:pt x="379" y="1161"/>
                      </a:lnTo>
                      <a:lnTo>
                        <a:pt x="382" y="1179"/>
                      </a:lnTo>
                      <a:lnTo>
                        <a:pt x="383" y="1200"/>
                      </a:lnTo>
                      <a:lnTo>
                        <a:pt x="383" y="802"/>
                      </a:lnTo>
                      <a:lnTo>
                        <a:pt x="383" y="191"/>
                      </a:lnTo>
                      <a:lnTo>
                        <a:pt x="382" y="171"/>
                      </a:lnTo>
                      <a:lnTo>
                        <a:pt x="379" y="152"/>
                      </a:lnTo>
                      <a:lnTo>
                        <a:pt x="374" y="133"/>
                      </a:lnTo>
                      <a:lnTo>
                        <a:pt x="368" y="116"/>
                      </a:lnTo>
                      <a:lnTo>
                        <a:pt x="360" y="99"/>
                      </a:lnTo>
                      <a:lnTo>
                        <a:pt x="350" y="83"/>
                      </a:lnTo>
                      <a:lnTo>
                        <a:pt x="339" y="69"/>
                      </a:lnTo>
                      <a:lnTo>
                        <a:pt x="326" y="55"/>
                      </a:lnTo>
                      <a:lnTo>
                        <a:pt x="313" y="42"/>
                      </a:lnTo>
                      <a:lnTo>
                        <a:pt x="297" y="32"/>
                      </a:lnTo>
                      <a:lnTo>
                        <a:pt x="282" y="22"/>
                      </a:lnTo>
                      <a:lnTo>
                        <a:pt x="265" y="13"/>
                      </a:lnTo>
                      <a:lnTo>
                        <a:pt x="247" y="8"/>
                      </a:lnTo>
                      <a:lnTo>
                        <a:pt x="229" y="3"/>
                      </a:lnTo>
                      <a:lnTo>
                        <a:pt x="210" y="0"/>
                      </a:lnTo>
                      <a:lnTo>
                        <a:pt x="190" y="0"/>
                      </a:lnTo>
                      <a:lnTo>
                        <a:pt x="171" y="0"/>
                      </a:lnTo>
                      <a:lnTo>
                        <a:pt x="151" y="3"/>
                      </a:lnTo>
                      <a:lnTo>
                        <a:pt x="134" y="8"/>
                      </a:lnTo>
                      <a:lnTo>
                        <a:pt x="115" y="13"/>
                      </a:lnTo>
                      <a:lnTo>
                        <a:pt x="99" y="22"/>
                      </a:lnTo>
                      <a:lnTo>
                        <a:pt x="84" y="32"/>
                      </a:lnTo>
                      <a:lnTo>
                        <a:pt x="68" y="42"/>
                      </a:lnTo>
                      <a:lnTo>
                        <a:pt x="54" y="55"/>
                      </a:lnTo>
                      <a:lnTo>
                        <a:pt x="43" y="69"/>
                      </a:lnTo>
                      <a:lnTo>
                        <a:pt x="31" y="83"/>
                      </a:lnTo>
                      <a:lnTo>
                        <a:pt x="22" y="99"/>
                      </a:lnTo>
                      <a:lnTo>
                        <a:pt x="14" y="116"/>
                      </a:lnTo>
                      <a:lnTo>
                        <a:pt x="8" y="133"/>
                      </a:lnTo>
                      <a:lnTo>
                        <a:pt x="3" y="152"/>
                      </a:lnTo>
                      <a:lnTo>
                        <a:pt x="0" y="171"/>
                      </a:lnTo>
                      <a:lnTo>
                        <a:pt x="0" y="191"/>
                      </a:lnTo>
                      <a:lnTo>
                        <a:pt x="0" y="802"/>
                      </a:lnTo>
                      <a:lnTo>
                        <a:pt x="0" y="1198"/>
                      </a:lnTo>
                      <a:close/>
                    </a:path>
                  </a:pathLst>
                </a:custGeom>
                <a:solidFill>
                  <a:srgbClr val="4F2990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39" name="Freeform 119">
                  <a:extLst>
                    <a:ext uri="{FF2B5EF4-FFF2-40B4-BE49-F238E27FC236}">
                      <a16:creationId xmlns:a16="http://schemas.microsoft.com/office/drawing/2014/main" id="{082CC462-BDDC-46BC-99BC-F77BC7E4F4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9" y="1952"/>
                  <a:ext cx="417" cy="200"/>
                </a:xfrm>
                <a:custGeom>
                  <a:avLst/>
                  <a:gdLst>
                    <a:gd name="T0" fmla="*/ 7 w 1667"/>
                    <a:gd name="T1" fmla="*/ 245 h 798"/>
                    <a:gd name="T2" fmla="*/ 60 w 1667"/>
                    <a:gd name="T3" fmla="*/ 226 h 798"/>
                    <a:gd name="T4" fmla="*/ 159 w 1667"/>
                    <a:gd name="T5" fmla="*/ 198 h 798"/>
                    <a:gd name="T6" fmla="*/ 293 w 1667"/>
                    <a:gd name="T7" fmla="*/ 175 h 798"/>
                    <a:gd name="T8" fmla="*/ 448 w 1667"/>
                    <a:gd name="T9" fmla="*/ 165 h 798"/>
                    <a:gd name="T10" fmla="*/ 618 w 1667"/>
                    <a:gd name="T11" fmla="*/ 181 h 798"/>
                    <a:gd name="T12" fmla="*/ 791 w 1667"/>
                    <a:gd name="T13" fmla="*/ 233 h 798"/>
                    <a:gd name="T14" fmla="*/ 957 w 1667"/>
                    <a:gd name="T15" fmla="*/ 333 h 798"/>
                    <a:gd name="T16" fmla="*/ 1037 w 1667"/>
                    <a:gd name="T17" fmla="*/ 407 h 798"/>
                    <a:gd name="T18" fmla="*/ 1054 w 1667"/>
                    <a:gd name="T19" fmla="*/ 429 h 798"/>
                    <a:gd name="T20" fmla="*/ 1087 w 1667"/>
                    <a:gd name="T21" fmla="*/ 469 h 798"/>
                    <a:gd name="T22" fmla="*/ 1132 w 1667"/>
                    <a:gd name="T23" fmla="*/ 521 h 798"/>
                    <a:gd name="T24" fmla="*/ 1187 w 1667"/>
                    <a:gd name="T25" fmla="*/ 581 h 798"/>
                    <a:gd name="T26" fmla="*/ 1250 w 1667"/>
                    <a:gd name="T27" fmla="*/ 646 h 798"/>
                    <a:gd name="T28" fmla="*/ 1316 w 1667"/>
                    <a:gd name="T29" fmla="*/ 708 h 798"/>
                    <a:gd name="T30" fmla="*/ 1384 w 1667"/>
                    <a:gd name="T31" fmla="*/ 764 h 798"/>
                    <a:gd name="T32" fmla="*/ 1426 w 1667"/>
                    <a:gd name="T33" fmla="*/ 793 h 798"/>
                    <a:gd name="T34" fmla="*/ 1453 w 1667"/>
                    <a:gd name="T35" fmla="*/ 797 h 798"/>
                    <a:gd name="T36" fmla="*/ 1490 w 1667"/>
                    <a:gd name="T37" fmla="*/ 798 h 798"/>
                    <a:gd name="T38" fmla="*/ 1532 w 1667"/>
                    <a:gd name="T39" fmla="*/ 797 h 798"/>
                    <a:gd name="T40" fmla="*/ 1576 w 1667"/>
                    <a:gd name="T41" fmla="*/ 793 h 798"/>
                    <a:gd name="T42" fmla="*/ 1616 w 1667"/>
                    <a:gd name="T43" fmla="*/ 790 h 798"/>
                    <a:gd name="T44" fmla="*/ 1646 w 1667"/>
                    <a:gd name="T45" fmla="*/ 786 h 798"/>
                    <a:gd name="T46" fmla="*/ 1663 w 1667"/>
                    <a:gd name="T47" fmla="*/ 785 h 798"/>
                    <a:gd name="T48" fmla="*/ 1665 w 1667"/>
                    <a:gd name="T49" fmla="*/ 784 h 798"/>
                    <a:gd name="T50" fmla="*/ 1656 w 1667"/>
                    <a:gd name="T51" fmla="*/ 783 h 798"/>
                    <a:gd name="T52" fmla="*/ 1639 w 1667"/>
                    <a:gd name="T53" fmla="*/ 776 h 798"/>
                    <a:gd name="T54" fmla="*/ 1613 w 1667"/>
                    <a:gd name="T55" fmla="*/ 766 h 798"/>
                    <a:gd name="T56" fmla="*/ 1582 w 1667"/>
                    <a:gd name="T57" fmla="*/ 747 h 798"/>
                    <a:gd name="T58" fmla="*/ 1545 w 1667"/>
                    <a:gd name="T59" fmla="*/ 719 h 798"/>
                    <a:gd name="T60" fmla="*/ 1502 w 1667"/>
                    <a:gd name="T61" fmla="*/ 682 h 798"/>
                    <a:gd name="T62" fmla="*/ 1455 w 1667"/>
                    <a:gd name="T63" fmla="*/ 631 h 798"/>
                    <a:gd name="T64" fmla="*/ 1403 w 1667"/>
                    <a:gd name="T65" fmla="*/ 567 h 798"/>
                    <a:gd name="T66" fmla="*/ 1341 w 1667"/>
                    <a:gd name="T67" fmla="*/ 483 h 798"/>
                    <a:gd name="T68" fmla="*/ 1266 w 1667"/>
                    <a:gd name="T69" fmla="*/ 387 h 798"/>
                    <a:gd name="T70" fmla="*/ 1174 w 1667"/>
                    <a:gd name="T71" fmla="*/ 287 h 798"/>
                    <a:gd name="T72" fmla="*/ 1061 w 1667"/>
                    <a:gd name="T73" fmla="*/ 190 h 798"/>
                    <a:gd name="T74" fmla="*/ 927 w 1667"/>
                    <a:gd name="T75" fmla="*/ 106 h 798"/>
                    <a:gd name="T76" fmla="*/ 768 w 1667"/>
                    <a:gd name="T77" fmla="*/ 42 h 798"/>
                    <a:gd name="T78" fmla="*/ 582 w 1667"/>
                    <a:gd name="T79" fmla="*/ 6 h 798"/>
                    <a:gd name="T80" fmla="*/ 473 w 1667"/>
                    <a:gd name="T81" fmla="*/ 0 h 798"/>
                    <a:gd name="T82" fmla="*/ 447 w 1667"/>
                    <a:gd name="T83" fmla="*/ 0 h 798"/>
                    <a:gd name="T84" fmla="*/ 398 w 1667"/>
                    <a:gd name="T85" fmla="*/ 2 h 798"/>
                    <a:gd name="T86" fmla="*/ 336 w 1667"/>
                    <a:gd name="T87" fmla="*/ 12 h 798"/>
                    <a:gd name="T88" fmla="*/ 261 w 1667"/>
                    <a:gd name="T89" fmla="*/ 31 h 798"/>
                    <a:gd name="T90" fmla="*/ 182 w 1667"/>
                    <a:gd name="T91" fmla="*/ 67 h 798"/>
                    <a:gd name="T92" fmla="*/ 103 w 1667"/>
                    <a:gd name="T93" fmla="*/ 122 h 798"/>
                    <a:gd name="T94" fmla="*/ 31 w 1667"/>
                    <a:gd name="T95" fmla="*/ 200 h 7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667" h="798">
                      <a:moveTo>
                        <a:pt x="0" y="248"/>
                      </a:moveTo>
                      <a:lnTo>
                        <a:pt x="7" y="245"/>
                      </a:lnTo>
                      <a:lnTo>
                        <a:pt x="28" y="237"/>
                      </a:lnTo>
                      <a:lnTo>
                        <a:pt x="60" y="226"/>
                      </a:lnTo>
                      <a:lnTo>
                        <a:pt x="106" y="212"/>
                      </a:lnTo>
                      <a:lnTo>
                        <a:pt x="159" y="198"/>
                      </a:lnTo>
                      <a:lnTo>
                        <a:pt x="222" y="186"/>
                      </a:lnTo>
                      <a:lnTo>
                        <a:pt x="293" y="175"/>
                      </a:lnTo>
                      <a:lnTo>
                        <a:pt x="368" y="168"/>
                      </a:lnTo>
                      <a:lnTo>
                        <a:pt x="448" y="165"/>
                      </a:lnTo>
                      <a:lnTo>
                        <a:pt x="532" y="169"/>
                      </a:lnTo>
                      <a:lnTo>
                        <a:pt x="618" y="181"/>
                      </a:lnTo>
                      <a:lnTo>
                        <a:pt x="705" y="202"/>
                      </a:lnTo>
                      <a:lnTo>
                        <a:pt x="791" y="233"/>
                      </a:lnTo>
                      <a:lnTo>
                        <a:pt x="876" y="276"/>
                      </a:lnTo>
                      <a:lnTo>
                        <a:pt x="957" y="333"/>
                      </a:lnTo>
                      <a:lnTo>
                        <a:pt x="1034" y="405"/>
                      </a:lnTo>
                      <a:lnTo>
                        <a:pt x="1037" y="407"/>
                      </a:lnTo>
                      <a:lnTo>
                        <a:pt x="1043" y="415"/>
                      </a:lnTo>
                      <a:lnTo>
                        <a:pt x="1054" y="429"/>
                      </a:lnTo>
                      <a:lnTo>
                        <a:pt x="1068" y="447"/>
                      </a:lnTo>
                      <a:lnTo>
                        <a:pt x="1087" y="469"/>
                      </a:lnTo>
                      <a:lnTo>
                        <a:pt x="1108" y="494"/>
                      </a:lnTo>
                      <a:lnTo>
                        <a:pt x="1132" y="521"/>
                      </a:lnTo>
                      <a:lnTo>
                        <a:pt x="1159" y="551"/>
                      </a:lnTo>
                      <a:lnTo>
                        <a:pt x="1187" y="581"/>
                      </a:lnTo>
                      <a:lnTo>
                        <a:pt x="1217" y="614"/>
                      </a:lnTo>
                      <a:lnTo>
                        <a:pt x="1250" y="646"/>
                      </a:lnTo>
                      <a:lnTo>
                        <a:pt x="1282" y="677"/>
                      </a:lnTo>
                      <a:lnTo>
                        <a:pt x="1316" y="708"/>
                      </a:lnTo>
                      <a:lnTo>
                        <a:pt x="1349" y="738"/>
                      </a:lnTo>
                      <a:lnTo>
                        <a:pt x="1384" y="764"/>
                      </a:lnTo>
                      <a:lnTo>
                        <a:pt x="1419" y="790"/>
                      </a:lnTo>
                      <a:lnTo>
                        <a:pt x="1426" y="793"/>
                      </a:lnTo>
                      <a:lnTo>
                        <a:pt x="1438" y="796"/>
                      </a:lnTo>
                      <a:lnTo>
                        <a:pt x="1453" y="797"/>
                      </a:lnTo>
                      <a:lnTo>
                        <a:pt x="1470" y="798"/>
                      </a:lnTo>
                      <a:lnTo>
                        <a:pt x="1490" y="798"/>
                      </a:lnTo>
                      <a:lnTo>
                        <a:pt x="1511" y="798"/>
                      </a:lnTo>
                      <a:lnTo>
                        <a:pt x="1532" y="797"/>
                      </a:lnTo>
                      <a:lnTo>
                        <a:pt x="1554" y="796"/>
                      </a:lnTo>
                      <a:lnTo>
                        <a:pt x="1576" y="793"/>
                      </a:lnTo>
                      <a:lnTo>
                        <a:pt x="1596" y="792"/>
                      </a:lnTo>
                      <a:lnTo>
                        <a:pt x="1616" y="790"/>
                      </a:lnTo>
                      <a:lnTo>
                        <a:pt x="1632" y="789"/>
                      </a:lnTo>
                      <a:lnTo>
                        <a:pt x="1646" y="786"/>
                      </a:lnTo>
                      <a:lnTo>
                        <a:pt x="1656" y="785"/>
                      </a:lnTo>
                      <a:lnTo>
                        <a:pt x="1663" y="785"/>
                      </a:lnTo>
                      <a:lnTo>
                        <a:pt x="1667" y="785"/>
                      </a:lnTo>
                      <a:lnTo>
                        <a:pt x="1665" y="784"/>
                      </a:lnTo>
                      <a:lnTo>
                        <a:pt x="1662" y="784"/>
                      </a:lnTo>
                      <a:lnTo>
                        <a:pt x="1656" y="783"/>
                      </a:lnTo>
                      <a:lnTo>
                        <a:pt x="1648" y="780"/>
                      </a:lnTo>
                      <a:lnTo>
                        <a:pt x="1639" y="776"/>
                      </a:lnTo>
                      <a:lnTo>
                        <a:pt x="1627" y="771"/>
                      </a:lnTo>
                      <a:lnTo>
                        <a:pt x="1613" y="766"/>
                      </a:lnTo>
                      <a:lnTo>
                        <a:pt x="1599" y="757"/>
                      </a:lnTo>
                      <a:lnTo>
                        <a:pt x="1582" y="747"/>
                      </a:lnTo>
                      <a:lnTo>
                        <a:pt x="1565" y="734"/>
                      </a:lnTo>
                      <a:lnTo>
                        <a:pt x="1545" y="719"/>
                      </a:lnTo>
                      <a:lnTo>
                        <a:pt x="1524" y="702"/>
                      </a:lnTo>
                      <a:lnTo>
                        <a:pt x="1502" y="682"/>
                      </a:lnTo>
                      <a:lnTo>
                        <a:pt x="1480" y="658"/>
                      </a:lnTo>
                      <a:lnTo>
                        <a:pt x="1455" y="631"/>
                      </a:lnTo>
                      <a:lnTo>
                        <a:pt x="1431" y="602"/>
                      </a:lnTo>
                      <a:lnTo>
                        <a:pt x="1403" y="567"/>
                      </a:lnTo>
                      <a:lnTo>
                        <a:pt x="1374" y="527"/>
                      </a:lnTo>
                      <a:lnTo>
                        <a:pt x="1341" y="483"/>
                      </a:lnTo>
                      <a:lnTo>
                        <a:pt x="1305" y="436"/>
                      </a:lnTo>
                      <a:lnTo>
                        <a:pt x="1266" y="387"/>
                      </a:lnTo>
                      <a:lnTo>
                        <a:pt x="1222" y="336"/>
                      </a:lnTo>
                      <a:lnTo>
                        <a:pt x="1174" y="287"/>
                      </a:lnTo>
                      <a:lnTo>
                        <a:pt x="1120" y="238"/>
                      </a:lnTo>
                      <a:lnTo>
                        <a:pt x="1061" y="190"/>
                      </a:lnTo>
                      <a:lnTo>
                        <a:pt x="997" y="146"/>
                      </a:lnTo>
                      <a:lnTo>
                        <a:pt x="927" y="106"/>
                      </a:lnTo>
                      <a:lnTo>
                        <a:pt x="852" y="71"/>
                      </a:lnTo>
                      <a:lnTo>
                        <a:pt x="768" y="42"/>
                      </a:lnTo>
                      <a:lnTo>
                        <a:pt x="679" y="20"/>
                      </a:lnTo>
                      <a:lnTo>
                        <a:pt x="582" y="6"/>
                      </a:lnTo>
                      <a:lnTo>
                        <a:pt x="478" y="1"/>
                      </a:lnTo>
                      <a:lnTo>
                        <a:pt x="473" y="0"/>
                      </a:lnTo>
                      <a:lnTo>
                        <a:pt x="464" y="0"/>
                      </a:lnTo>
                      <a:lnTo>
                        <a:pt x="447" y="0"/>
                      </a:lnTo>
                      <a:lnTo>
                        <a:pt x="425" y="0"/>
                      </a:lnTo>
                      <a:lnTo>
                        <a:pt x="398" y="2"/>
                      </a:lnTo>
                      <a:lnTo>
                        <a:pt x="368" y="6"/>
                      </a:lnTo>
                      <a:lnTo>
                        <a:pt x="336" y="12"/>
                      </a:lnTo>
                      <a:lnTo>
                        <a:pt x="300" y="20"/>
                      </a:lnTo>
                      <a:lnTo>
                        <a:pt x="261" y="31"/>
                      </a:lnTo>
                      <a:lnTo>
                        <a:pt x="222" y="48"/>
                      </a:lnTo>
                      <a:lnTo>
                        <a:pt x="182" y="67"/>
                      </a:lnTo>
                      <a:lnTo>
                        <a:pt x="143" y="92"/>
                      </a:lnTo>
                      <a:lnTo>
                        <a:pt x="103" y="122"/>
                      </a:lnTo>
                      <a:lnTo>
                        <a:pt x="66" y="157"/>
                      </a:lnTo>
                      <a:lnTo>
                        <a:pt x="31" y="200"/>
                      </a:lnTo>
                      <a:lnTo>
                        <a:pt x="0" y="248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40" name="Freeform 120">
                  <a:extLst>
                    <a:ext uri="{FF2B5EF4-FFF2-40B4-BE49-F238E27FC236}">
                      <a16:creationId xmlns:a16="http://schemas.microsoft.com/office/drawing/2014/main" id="{FA07D2DD-CB8B-41EA-9D46-88AA8CF8E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0" y="1804"/>
                  <a:ext cx="53" cy="131"/>
                </a:xfrm>
                <a:custGeom>
                  <a:avLst/>
                  <a:gdLst>
                    <a:gd name="T0" fmla="*/ 212 w 213"/>
                    <a:gd name="T1" fmla="*/ 94 h 526"/>
                    <a:gd name="T2" fmla="*/ 207 w 213"/>
                    <a:gd name="T3" fmla="*/ 75 h 526"/>
                    <a:gd name="T4" fmla="*/ 199 w 213"/>
                    <a:gd name="T5" fmla="*/ 55 h 526"/>
                    <a:gd name="T6" fmla="*/ 188 w 213"/>
                    <a:gd name="T7" fmla="*/ 39 h 526"/>
                    <a:gd name="T8" fmla="*/ 173 w 213"/>
                    <a:gd name="T9" fmla="*/ 24 h 526"/>
                    <a:gd name="T10" fmla="*/ 157 w 213"/>
                    <a:gd name="T11" fmla="*/ 13 h 526"/>
                    <a:gd name="T12" fmla="*/ 137 w 213"/>
                    <a:gd name="T13" fmla="*/ 5 h 526"/>
                    <a:gd name="T14" fmla="*/ 118 w 213"/>
                    <a:gd name="T15" fmla="*/ 0 h 526"/>
                    <a:gd name="T16" fmla="*/ 95 w 213"/>
                    <a:gd name="T17" fmla="*/ 0 h 526"/>
                    <a:gd name="T18" fmla="*/ 75 w 213"/>
                    <a:gd name="T19" fmla="*/ 5 h 526"/>
                    <a:gd name="T20" fmla="*/ 56 w 213"/>
                    <a:gd name="T21" fmla="*/ 13 h 526"/>
                    <a:gd name="T22" fmla="*/ 39 w 213"/>
                    <a:gd name="T23" fmla="*/ 24 h 526"/>
                    <a:gd name="T24" fmla="*/ 23 w 213"/>
                    <a:gd name="T25" fmla="*/ 39 h 526"/>
                    <a:gd name="T26" fmla="*/ 13 w 213"/>
                    <a:gd name="T27" fmla="*/ 55 h 526"/>
                    <a:gd name="T28" fmla="*/ 5 w 213"/>
                    <a:gd name="T29" fmla="*/ 75 h 526"/>
                    <a:gd name="T30" fmla="*/ 0 w 213"/>
                    <a:gd name="T31" fmla="*/ 94 h 526"/>
                    <a:gd name="T32" fmla="*/ 0 w 213"/>
                    <a:gd name="T33" fmla="*/ 419 h 526"/>
                    <a:gd name="T34" fmla="*/ 1 w 213"/>
                    <a:gd name="T35" fmla="*/ 440 h 526"/>
                    <a:gd name="T36" fmla="*/ 8 w 213"/>
                    <a:gd name="T37" fmla="*/ 460 h 526"/>
                    <a:gd name="T38" fmla="*/ 18 w 213"/>
                    <a:gd name="T39" fmla="*/ 478 h 526"/>
                    <a:gd name="T40" fmla="*/ 30 w 213"/>
                    <a:gd name="T41" fmla="*/ 495 h 526"/>
                    <a:gd name="T42" fmla="*/ 47 w 213"/>
                    <a:gd name="T43" fmla="*/ 507 h 526"/>
                    <a:gd name="T44" fmla="*/ 65 w 213"/>
                    <a:gd name="T45" fmla="*/ 517 h 526"/>
                    <a:gd name="T46" fmla="*/ 85 w 213"/>
                    <a:gd name="T47" fmla="*/ 524 h 526"/>
                    <a:gd name="T48" fmla="*/ 107 w 213"/>
                    <a:gd name="T49" fmla="*/ 526 h 526"/>
                    <a:gd name="T50" fmla="*/ 128 w 213"/>
                    <a:gd name="T51" fmla="*/ 524 h 526"/>
                    <a:gd name="T52" fmla="*/ 148 w 213"/>
                    <a:gd name="T53" fmla="*/ 517 h 526"/>
                    <a:gd name="T54" fmla="*/ 165 w 213"/>
                    <a:gd name="T55" fmla="*/ 507 h 526"/>
                    <a:gd name="T56" fmla="*/ 182 w 213"/>
                    <a:gd name="T57" fmla="*/ 495 h 526"/>
                    <a:gd name="T58" fmla="*/ 194 w 213"/>
                    <a:gd name="T59" fmla="*/ 478 h 526"/>
                    <a:gd name="T60" fmla="*/ 204 w 213"/>
                    <a:gd name="T61" fmla="*/ 460 h 526"/>
                    <a:gd name="T62" fmla="*/ 211 w 213"/>
                    <a:gd name="T63" fmla="*/ 440 h 526"/>
                    <a:gd name="T64" fmla="*/ 213 w 213"/>
                    <a:gd name="T65" fmla="*/ 419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3" h="526">
                      <a:moveTo>
                        <a:pt x="213" y="106"/>
                      </a:moveTo>
                      <a:lnTo>
                        <a:pt x="212" y="94"/>
                      </a:lnTo>
                      <a:lnTo>
                        <a:pt x="211" y="84"/>
                      </a:lnTo>
                      <a:lnTo>
                        <a:pt x="207" y="75"/>
                      </a:lnTo>
                      <a:lnTo>
                        <a:pt x="204" y="64"/>
                      </a:lnTo>
                      <a:lnTo>
                        <a:pt x="199" y="55"/>
                      </a:lnTo>
                      <a:lnTo>
                        <a:pt x="194" y="47"/>
                      </a:lnTo>
                      <a:lnTo>
                        <a:pt x="188" y="39"/>
                      </a:lnTo>
                      <a:lnTo>
                        <a:pt x="182" y="31"/>
                      </a:lnTo>
                      <a:lnTo>
                        <a:pt x="173" y="24"/>
                      </a:lnTo>
                      <a:lnTo>
                        <a:pt x="165" y="18"/>
                      </a:lnTo>
                      <a:lnTo>
                        <a:pt x="157" y="13"/>
                      </a:lnTo>
                      <a:lnTo>
                        <a:pt x="148" y="9"/>
                      </a:lnTo>
                      <a:lnTo>
                        <a:pt x="137" y="5"/>
                      </a:lnTo>
                      <a:lnTo>
                        <a:pt x="128" y="2"/>
                      </a:lnTo>
                      <a:lnTo>
                        <a:pt x="118" y="0"/>
                      </a:lnTo>
                      <a:lnTo>
                        <a:pt x="107" y="0"/>
                      </a:lnTo>
                      <a:lnTo>
                        <a:pt x="95" y="0"/>
                      </a:lnTo>
                      <a:lnTo>
                        <a:pt x="85" y="2"/>
                      </a:lnTo>
                      <a:lnTo>
                        <a:pt x="75" y="5"/>
                      </a:lnTo>
                      <a:lnTo>
                        <a:pt x="65" y="9"/>
                      </a:lnTo>
                      <a:lnTo>
                        <a:pt x="56" y="13"/>
                      </a:lnTo>
                      <a:lnTo>
                        <a:pt x="47" y="18"/>
                      </a:lnTo>
                      <a:lnTo>
                        <a:pt x="39" y="24"/>
                      </a:lnTo>
                      <a:lnTo>
                        <a:pt x="30" y="31"/>
                      </a:lnTo>
                      <a:lnTo>
                        <a:pt x="23" y="39"/>
                      </a:lnTo>
                      <a:lnTo>
                        <a:pt x="18" y="47"/>
                      </a:lnTo>
                      <a:lnTo>
                        <a:pt x="13" y="55"/>
                      </a:lnTo>
                      <a:lnTo>
                        <a:pt x="8" y="64"/>
                      </a:lnTo>
                      <a:lnTo>
                        <a:pt x="5" y="75"/>
                      </a:lnTo>
                      <a:lnTo>
                        <a:pt x="1" y="84"/>
                      </a:lnTo>
                      <a:lnTo>
                        <a:pt x="0" y="94"/>
                      </a:lnTo>
                      <a:lnTo>
                        <a:pt x="0" y="106"/>
                      </a:lnTo>
                      <a:lnTo>
                        <a:pt x="0" y="419"/>
                      </a:lnTo>
                      <a:lnTo>
                        <a:pt x="0" y="430"/>
                      </a:lnTo>
                      <a:lnTo>
                        <a:pt x="1" y="440"/>
                      </a:lnTo>
                      <a:lnTo>
                        <a:pt x="5" y="450"/>
                      </a:lnTo>
                      <a:lnTo>
                        <a:pt x="8" y="460"/>
                      </a:lnTo>
                      <a:lnTo>
                        <a:pt x="13" y="469"/>
                      </a:lnTo>
                      <a:lnTo>
                        <a:pt x="18" y="478"/>
                      </a:lnTo>
                      <a:lnTo>
                        <a:pt x="23" y="486"/>
                      </a:lnTo>
                      <a:lnTo>
                        <a:pt x="30" y="495"/>
                      </a:lnTo>
                      <a:lnTo>
                        <a:pt x="39" y="502"/>
                      </a:lnTo>
                      <a:lnTo>
                        <a:pt x="47" y="507"/>
                      </a:lnTo>
                      <a:lnTo>
                        <a:pt x="56" y="512"/>
                      </a:lnTo>
                      <a:lnTo>
                        <a:pt x="65" y="517"/>
                      </a:lnTo>
                      <a:lnTo>
                        <a:pt x="75" y="520"/>
                      </a:lnTo>
                      <a:lnTo>
                        <a:pt x="85" y="524"/>
                      </a:lnTo>
                      <a:lnTo>
                        <a:pt x="95" y="525"/>
                      </a:lnTo>
                      <a:lnTo>
                        <a:pt x="107" y="526"/>
                      </a:lnTo>
                      <a:lnTo>
                        <a:pt x="118" y="525"/>
                      </a:lnTo>
                      <a:lnTo>
                        <a:pt x="128" y="524"/>
                      </a:lnTo>
                      <a:lnTo>
                        <a:pt x="137" y="520"/>
                      </a:lnTo>
                      <a:lnTo>
                        <a:pt x="148" y="517"/>
                      </a:lnTo>
                      <a:lnTo>
                        <a:pt x="157" y="512"/>
                      </a:lnTo>
                      <a:lnTo>
                        <a:pt x="165" y="507"/>
                      </a:lnTo>
                      <a:lnTo>
                        <a:pt x="173" y="502"/>
                      </a:lnTo>
                      <a:lnTo>
                        <a:pt x="182" y="495"/>
                      </a:lnTo>
                      <a:lnTo>
                        <a:pt x="188" y="486"/>
                      </a:lnTo>
                      <a:lnTo>
                        <a:pt x="194" y="478"/>
                      </a:lnTo>
                      <a:lnTo>
                        <a:pt x="199" y="469"/>
                      </a:lnTo>
                      <a:lnTo>
                        <a:pt x="204" y="460"/>
                      </a:lnTo>
                      <a:lnTo>
                        <a:pt x="207" y="450"/>
                      </a:lnTo>
                      <a:lnTo>
                        <a:pt x="211" y="440"/>
                      </a:lnTo>
                      <a:lnTo>
                        <a:pt x="212" y="430"/>
                      </a:lnTo>
                      <a:lnTo>
                        <a:pt x="213" y="419"/>
                      </a:lnTo>
                      <a:lnTo>
                        <a:pt x="213" y="106"/>
                      </a:lnTo>
                      <a:close/>
                    </a:path>
                  </a:pathLst>
                </a:custGeom>
                <a:solidFill>
                  <a:srgbClr val="FC7B3F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41" name="Freeform 121">
                  <a:extLst>
                    <a:ext uri="{FF2B5EF4-FFF2-40B4-BE49-F238E27FC236}">
                      <a16:creationId xmlns:a16="http://schemas.microsoft.com/office/drawing/2014/main" id="{B8DDD217-CD6E-4E5B-AC16-B1D020E8D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3" y="1567"/>
                  <a:ext cx="640" cy="756"/>
                </a:xfrm>
                <a:custGeom>
                  <a:avLst/>
                  <a:gdLst>
                    <a:gd name="T0" fmla="*/ 226 w 2560"/>
                    <a:gd name="T1" fmla="*/ 5 h 3028"/>
                    <a:gd name="T2" fmla="*/ 236 w 2560"/>
                    <a:gd name="T3" fmla="*/ 3 h 3028"/>
                    <a:gd name="T4" fmla="*/ 267 w 2560"/>
                    <a:gd name="T5" fmla="*/ 0 h 3028"/>
                    <a:gd name="T6" fmla="*/ 316 w 2560"/>
                    <a:gd name="T7" fmla="*/ 7 h 3028"/>
                    <a:gd name="T8" fmla="*/ 382 w 2560"/>
                    <a:gd name="T9" fmla="*/ 29 h 3028"/>
                    <a:gd name="T10" fmla="*/ 464 w 2560"/>
                    <a:gd name="T11" fmla="*/ 72 h 3028"/>
                    <a:gd name="T12" fmla="*/ 560 w 2560"/>
                    <a:gd name="T13" fmla="*/ 147 h 3028"/>
                    <a:gd name="T14" fmla="*/ 669 w 2560"/>
                    <a:gd name="T15" fmla="*/ 257 h 3028"/>
                    <a:gd name="T16" fmla="*/ 790 w 2560"/>
                    <a:gd name="T17" fmla="*/ 412 h 3028"/>
                    <a:gd name="T18" fmla="*/ 1994 w 2560"/>
                    <a:gd name="T19" fmla="*/ 2291 h 3028"/>
                    <a:gd name="T20" fmla="*/ 2026 w 2560"/>
                    <a:gd name="T21" fmla="*/ 2348 h 3028"/>
                    <a:gd name="T22" fmla="*/ 2084 w 2560"/>
                    <a:gd name="T23" fmla="*/ 2446 h 3028"/>
                    <a:gd name="T24" fmla="*/ 2161 w 2560"/>
                    <a:gd name="T25" fmla="*/ 2570 h 3028"/>
                    <a:gd name="T26" fmla="*/ 2249 w 2560"/>
                    <a:gd name="T27" fmla="*/ 2703 h 3028"/>
                    <a:gd name="T28" fmla="*/ 2345 w 2560"/>
                    <a:gd name="T29" fmla="*/ 2831 h 3028"/>
                    <a:gd name="T30" fmla="*/ 2437 w 2560"/>
                    <a:gd name="T31" fmla="*/ 2936 h 3028"/>
                    <a:gd name="T32" fmla="*/ 2521 w 2560"/>
                    <a:gd name="T33" fmla="*/ 3005 h 3028"/>
                    <a:gd name="T34" fmla="*/ 2559 w 2560"/>
                    <a:gd name="T35" fmla="*/ 3021 h 3028"/>
                    <a:gd name="T36" fmla="*/ 2545 w 2560"/>
                    <a:gd name="T37" fmla="*/ 3022 h 3028"/>
                    <a:gd name="T38" fmla="*/ 2517 w 2560"/>
                    <a:gd name="T39" fmla="*/ 3023 h 3028"/>
                    <a:gd name="T40" fmla="*/ 2478 w 2560"/>
                    <a:gd name="T41" fmla="*/ 3024 h 3028"/>
                    <a:gd name="T42" fmla="*/ 2438 w 2560"/>
                    <a:gd name="T43" fmla="*/ 3026 h 3028"/>
                    <a:gd name="T44" fmla="*/ 2399 w 2560"/>
                    <a:gd name="T45" fmla="*/ 3027 h 3028"/>
                    <a:gd name="T46" fmla="*/ 2368 w 2560"/>
                    <a:gd name="T47" fmla="*/ 3027 h 3028"/>
                    <a:gd name="T48" fmla="*/ 2350 w 2560"/>
                    <a:gd name="T49" fmla="*/ 3027 h 3028"/>
                    <a:gd name="T50" fmla="*/ 2346 w 2560"/>
                    <a:gd name="T51" fmla="*/ 3027 h 3028"/>
                    <a:gd name="T52" fmla="*/ 2328 w 2560"/>
                    <a:gd name="T53" fmla="*/ 3026 h 3028"/>
                    <a:gd name="T54" fmla="*/ 2298 w 2560"/>
                    <a:gd name="T55" fmla="*/ 3021 h 3028"/>
                    <a:gd name="T56" fmla="*/ 2257 w 2560"/>
                    <a:gd name="T57" fmla="*/ 3008 h 3028"/>
                    <a:gd name="T58" fmla="*/ 2207 w 2560"/>
                    <a:gd name="T59" fmla="*/ 2986 h 3028"/>
                    <a:gd name="T60" fmla="*/ 2151 w 2560"/>
                    <a:gd name="T61" fmla="*/ 2951 h 3028"/>
                    <a:gd name="T62" fmla="*/ 2091 w 2560"/>
                    <a:gd name="T63" fmla="*/ 2900 h 3028"/>
                    <a:gd name="T64" fmla="*/ 2032 w 2560"/>
                    <a:gd name="T65" fmla="*/ 2831 h 3028"/>
                    <a:gd name="T66" fmla="*/ 1905 w 2560"/>
                    <a:gd name="T67" fmla="*/ 2635 h 3028"/>
                    <a:gd name="T68" fmla="*/ 1683 w 2560"/>
                    <a:gd name="T69" fmla="*/ 2289 h 3028"/>
                    <a:gd name="T70" fmla="*/ 1440 w 2560"/>
                    <a:gd name="T71" fmla="*/ 1911 h 3028"/>
                    <a:gd name="T72" fmla="*/ 1191 w 2560"/>
                    <a:gd name="T73" fmla="*/ 1527 h 3028"/>
                    <a:gd name="T74" fmla="*/ 958 w 2560"/>
                    <a:gd name="T75" fmla="*/ 1166 h 3028"/>
                    <a:gd name="T76" fmla="*/ 755 w 2560"/>
                    <a:gd name="T77" fmla="*/ 854 h 3028"/>
                    <a:gd name="T78" fmla="*/ 603 w 2560"/>
                    <a:gd name="T79" fmla="*/ 619 h 3028"/>
                    <a:gd name="T80" fmla="*/ 518 w 2560"/>
                    <a:gd name="T81" fmla="*/ 489 h 3028"/>
                    <a:gd name="T82" fmla="*/ 504 w 2560"/>
                    <a:gd name="T83" fmla="*/ 466 h 3028"/>
                    <a:gd name="T84" fmla="*/ 479 w 2560"/>
                    <a:gd name="T85" fmla="*/ 430 h 3028"/>
                    <a:gd name="T86" fmla="*/ 432 w 2560"/>
                    <a:gd name="T87" fmla="*/ 367 h 3028"/>
                    <a:gd name="T88" fmla="*/ 371 w 2560"/>
                    <a:gd name="T89" fmla="*/ 289 h 3028"/>
                    <a:gd name="T90" fmla="*/ 295 w 2560"/>
                    <a:gd name="T91" fmla="*/ 205 h 3028"/>
                    <a:gd name="T92" fmla="*/ 212 w 2560"/>
                    <a:gd name="T93" fmla="*/ 123 h 3028"/>
                    <a:gd name="T94" fmla="*/ 126 w 2560"/>
                    <a:gd name="T95" fmla="*/ 56 h 3028"/>
                    <a:gd name="T96" fmla="*/ 40 w 2560"/>
                    <a:gd name="T97" fmla="*/ 13 h 30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560" h="3028">
                      <a:moveTo>
                        <a:pt x="0" y="5"/>
                      </a:moveTo>
                      <a:lnTo>
                        <a:pt x="226" y="5"/>
                      </a:lnTo>
                      <a:lnTo>
                        <a:pt x="229" y="4"/>
                      </a:lnTo>
                      <a:lnTo>
                        <a:pt x="236" y="3"/>
                      </a:lnTo>
                      <a:lnTo>
                        <a:pt x="249" y="2"/>
                      </a:lnTo>
                      <a:lnTo>
                        <a:pt x="267" y="0"/>
                      </a:lnTo>
                      <a:lnTo>
                        <a:pt x="289" y="3"/>
                      </a:lnTo>
                      <a:lnTo>
                        <a:pt x="316" y="7"/>
                      </a:lnTo>
                      <a:lnTo>
                        <a:pt x="346" y="15"/>
                      </a:lnTo>
                      <a:lnTo>
                        <a:pt x="382" y="29"/>
                      </a:lnTo>
                      <a:lnTo>
                        <a:pt x="421" y="48"/>
                      </a:lnTo>
                      <a:lnTo>
                        <a:pt x="464" y="72"/>
                      </a:lnTo>
                      <a:lnTo>
                        <a:pt x="510" y="106"/>
                      </a:lnTo>
                      <a:lnTo>
                        <a:pt x="560" y="147"/>
                      </a:lnTo>
                      <a:lnTo>
                        <a:pt x="612" y="196"/>
                      </a:lnTo>
                      <a:lnTo>
                        <a:pt x="669" y="257"/>
                      </a:lnTo>
                      <a:lnTo>
                        <a:pt x="728" y="329"/>
                      </a:lnTo>
                      <a:lnTo>
                        <a:pt x="790" y="412"/>
                      </a:lnTo>
                      <a:lnTo>
                        <a:pt x="1990" y="2284"/>
                      </a:lnTo>
                      <a:lnTo>
                        <a:pt x="1994" y="2291"/>
                      </a:lnTo>
                      <a:lnTo>
                        <a:pt x="2006" y="2313"/>
                      </a:lnTo>
                      <a:lnTo>
                        <a:pt x="2026" y="2348"/>
                      </a:lnTo>
                      <a:lnTo>
                        <a:pt x="2052" y="2393"/>
                      </a:lnTo>
                      <a:lnTo>
                        <a:pt x="2084" y="2446"/>
                      </a:lnTo>
                      <a:lnTo>
                        <a:pt x="2120" y="2506"/>
                      </a:lnTo>
                      <a:lnTo>
                        <a:pt x="2161" y="2570"/>
                      </a:lnTo>
                      <a:lnTo>
                        <a:pt x="2204" y="2636"/>
                      </a:lnTo>
                      <a:lnTo>
                        <a:pt x="2249" y="2703"/>
                      </a:lnTo>
                      <a:lnTo>
                        <a:pt x="2297" y="2768"/>
                      </a:lnTo>
                      <a:lnTo>
                        <a:pt x="2345" y="2831"/>
                      </a:lnTo>
                      <a:lnTo>
                        <a:pt x="2391" y="2888"/>
                      </a:lnTo>
                      <a:lnTo>
                        <a:pt x="2437" y="2936"/>
                      </a:lnTo>
                      <a:lnTo>
                        <a:pt x="2481" y="2977"/>
                      </a:lnTo>
                      <a:lnTo>
                        <a:pt x="2521" y="3005"/>
                      </a:lnTo>
                      <a:lnTo>
                        <a:pt x="2560" y="3021"/>
                      </a:lnTo>
                      <a:lnTo>
                        <a:pt x="2559" y="3021"/>
                      </a:lnTo>
                      <a:lnTo>
                        <a:pt x="2554" y="3021"/>
                      </a:lnTo>
                      <a:lnTo>
                        <a:pt x="2545" y="3022"/>
                      </a:lnTo>
                      <a:lnTo>
                        <a:pt x="2532" y="3022"/>
                      </a:lnTo>
                      <a:lnTo>
                        <a:pt x="2517" y="3023"/>
                      </a:lnTo>
                      <a:lnTo>
                        <a:pt x="2498" y="3023"/>
                      </a:lnTo>
                      <a:lnTo>
                        <a:pt x="2478" y="3024"/>
                      </a:lnTo>
                      <a:lnTo>
                        <a:pt x="2459" y="3024"/>
                      </a:lnTo>
                      <a:lnTo>
                        <a:pt x="2438" y="3026"/>
                      </a:lnTo>
                      <a:lnTo>
                        <a:pt x="2418" y="3026"/>
                      </a:lnTo>
                      <a:lnTo>
                        <a:pt x="2399" y="3027"/>
                      </a:lnTo>
                      <a:lnTo>
                        <a:pt x="2383" y="3027"/>
                      </a:lnTo>
                      <a:lnTo>
                        <a:pt x="2368" y="3027"/>
                      </a:lnTo>
                      <a:lnTo>
                        <a:pt x="2357" y="3027"/>
                      </a:lnTo>
                      <a:lnTo>
                        <a:pt x="2350" y="3027"/>
                      </a:lnTo>
                      <a:lnTo>
                        <a:pt x="2348" y="3028"/>
                      </a:lnTo>
                      <a:lnTo>
                        <a:pt x="2346" y="3027"/>
                      </a:lnTo>
                      <a:lnTo>
                        <a:pt x="2339" y="3027"/>
                      </a:lnTo>
                      <a:lnTo>
                        <a:pt x="2328" y="3026"/>
                      </a:lnTo>
                      <a:lnTo>
                        <a:pt x="2316" y="3024"/>
                      </a:lnTo>
                      <a:lnTo>
                        <a:pt x="2298" y="3021"/>
                      </a:lnTo>
                      <a:lnTo>
                        <a:pt x="2280" y="3016"/>
                      </a:lnTo>
                      <a:lnTo>
                        <a:pt x="2257" y="3008"/>
                      </a:lnTo>
                      <a:lnTo>
                        <a:pt x="2233" y="2999"/>
                      </a:lnTo>
                      <a:lnTo>
                        <a:pt x="2207" y="2986"/>
                      </a:lnTo>
                      <a:lnTo>
                        <a:pt x="2180" y="2971"/>
                      </a:lnTo>
                      <a:lnTo>
                        <a:pt x="2151" y="2951"/>
                      </a:lnTo>
                      <a:lnTo>
                        <a:pt x="2121" y="2928"/>
                      </a:lnTo>
                      <a:lnTo>
                        <a:pt x="2091" y="2900"/>
                      </a:lnTo>
                      <a:lnTo>
                        <a:pt x="2061" y="2868"/>
                      </a:lnTo>
                      <a:lnTo>
                        <a:pt x="2032" y="2831"/>
                      </a:lnTo>
                      <a:lnTo>
                        <a:pt x="2003" y="2788"/>
                      </a:lnTo>
                      <a:lnTo>
                        <a:pt x="1905" y="2635"/>
                      </a:lnTo>
                      <a:lnTo>
                        <a:pt x="1798" y="2468"/>
                      </a:lnTo>
                      <a:lnTo>
                        <a:pt x="1683" y="2289"/>
                      </a:lnTo>
                      <a:lnTo>
                        <a:pt x="1563" y="2102"/>
                      </a:lnTo>
                      <a:lnTo>
                        <a:pt x="1440" y="1911"/>
                      </a:lnTo>
                      <a:lnTo>
                        <a:pt x="1315" y="1718"/>
                      </a:lnTo>
                      <a:lnTo>
                        <a:pt x="1191" y="1527"/>
                      </a:lnTo>
                      <a:lnTo>
                        <a:pt x="1072" y="1342"/>
                      </a:lnTo>
                      <a:lnTo>
                        <a:pt x="958" y="1166"/>
                      </a:lnTo>
                      <a:lnTo>
                        <a:pt x="852" y="1001"/>
                      </a:lnTo>
                      <a:lnTo>
                        <a:pt x="755" y="854"/>
                      </a:lnTo>
                      <a:lnTo>
                        <a:pt x="673" y="725"/>
                      </a:lnTo>
                      <a:lnTo>
                        <a:pt x="603" y="619"/>
                      </a:lnTo>
                      <a:lnTo>
                        <a:pt x="552" y="539"/>
                      </a:lnTo>
                      <a:lnTo>
                        <a:pt x="518" y="489"/>
                      </a:lnTo>
                      <a:lnTo>
                        <a:pt x="508" y="471"/>
                      </a:lnTo>
                      <a:lnTo>
                        <a:pt x="504" y="466"/>
                      </a:lnTo>
                      <a:lnTo>
                        <a:pt x="494" y="452"/>
                      </a:lnTo>
                      <a:lnTo>
                        <a:pt x="479" y="430"/>
                      </a:lnTo>
                      <a:lnTo>
                        <a:pt x="458" y="402"/>
                      </a:lnTo>
                      <a:lnTo>
                        <a:pt x="432" y="367"/>
                      </a:lnTo>
                      <a:lnTo>
                        <a:pt x="403" y="330"/>
                      </a:lnTo>
                      <a:lnTo>
                        <a:pt x="371" y="289"/>
                      </a:lnTo>
                      <a:lnTo>
                        <a:pt x="333" y="246"/>
                      </a:lnTo>
                      <a:lnTo>
                        <a:pt x="295" y="205"/>
                      </a:lnTo>
                      <a:lnTo>
                        <a:pt x="254" y="163"/>
                      </a:lnTo>
                      <a:lnTo>
                        <a:pt x="212" y="123"/>
                      </a:lnTo>
                      <a:lnTo>
                        <a:pt x="169" y="87"/>
                      </a:lnTo>
                      <a:lnTo>
                        <a:pt x="126" y="56"/>
                      </a:lnTo>
                      <a:lnTo>
                        <a:pt x="82" y="32"/>
                      </a:lnTo>
                      <a:lnTo>
                        <a:pt x="40" y="13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42" name="Freeform 122">
                  <a:extLst>
                    <a:ext uri="{FF2B5EF4-FFF2-40B4-BE49-F238E27FC236}">
                      <a16:creationId xmlns:a16="http://schemas.microsoft.com/office/drawing/2014/main" id="{52C37F76-C695-498D-9AC2-72B160765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3" y="1564"/>
                  <a:ext cx="531" cy="636"/>
                </a:xfrm>
                <a:custGeom>
                  <a:avLst/>
                  <a:gdLst>
                    <a:gd name="T0" fmla="*/ 4 w 2123"/>
                    <a:gd name="T1" fmla="*/ 8 h 2544"/>
                    <a:gd name="T2" fmla="*/ 37 w 2123"/>
                    <a:gd name="T3" fmla="*/ 2 h 2544"/>
                    <a:gd name="T4" fmla="*/ 97 w 2123"/>
                    <a:gd name="T5" fmla="*/ 0 h 2544"/>
                    <a:gd name="T6" fmla="*/ 179 w 2123"/>
                    <a:gd name="T7" fmla="*/ 7 h 2544"/>
                    <a:gd name="T8" fmla="*/ 278 w 2123"/>
                    <a:gd name="T9" fmla="*/ 31 h 2544"/>
                    <a:gd name="T10" fmla="*/ 387 w 2123"/>
                    <a:gd name="T11" fmla="*/ 82 h 2544"/>
                    <a:gd name="T12" fmla="*/ 502 w 2123"/>
                    <a:gd name="T13" fmla="*/ 167 h 2544"/>
                    <a:gd name="T14" fmla="*/ 616 w 2123"/>
                    <a:gd name="T15" fmla="*/ 292 h 2544"/>
                    <a:gd name="T16" fmla="*/ 1546 w 2123"/>
                    <a:gd name="T17" fmla="*/ 1865 h 2544"/>
                    <a:gd name="T18" fmla="*/ 1563 w 2123"/>
                    <a:gd name="T19" fmla="*/ 1891 h 2544"/>
                    <a:gd name="T20" fmla="*/ 1610 w 2123"/>
                    <a:gd name="T21" fmla="*/ 1958 h 2544"/>
                    <a:gd name="T22" fmla="*/ 1679 w 2123"/>
                    <a:gd name="T23" fmla="*/ 2055 h 2544"/>
                    <a:gd name="T24" fmla="*/ 1765 w 2123"/>
                    <a:gd name="T25" fmla="*/ 2169 h 2544"/>
                    <a:gd name="T26" fmla="*/ 1858 w 2123"/>
                    <a:gd name="T27" fmla="*/ 2285 h 2544"/>
                    <a:gd name="T28" fmla="*/ 1954 w 2123"/>
                    <a:gd name="T29" fmla="*/ 2392 h 2544"/>
                    <a:gd name="T30" fmla="*/ 2044 w 2123"/>
                    <a:gd name="T31" fmla="*/ 2475 h 2544"/>
                    <a:gd name="T32" fmla="*/ 2123 w 2123"/>
                    <a:gd name="T33" fmla="*/ 2523 h 2544"/>
                    <a:gd name="T34" fmla="*/ 2107 w 2123"/>
                    <a:gd name="T35" fmla="*/ 2528 h 2544"/>
                    <a:gd name="T36" fmla="*/ 2064 w 2123"/>
                    <a:gd name="T37" fmla="*/ 2537 h 2544"/>
                    <a:gd name="T38" fmla="*/ 1997 w 2123"/>
                    <a:gd name="T39" fmla="*/ 2544 h 2544"/>
                    <a:gd name="T40" fmla="*/ 1912 w 2123"/>
                    <a:gd name="T41" fmla="*/ 2539 h 2544"/>
                    <a:gd name="T42" fmla="*/ 1815 w 2123"/>
                    <a:gd name="T43" fmla="*/ 2515 h 2544"/>
                    <a:gd name="T44" fmla="*/ 1709 w 2123"/>
                    <a:gd name="T45" fmla="*/ 2464 h 2544"/>
                    <a:gd name="T46" fmla="*/ 1600 w 2123"/>
                    <a:gd name="T47" fmla="*/ 2377 h 2544"/>
                    <a:gd name="T48" fmla="*/ 1493 w 2123"/>
                    <a:gd name="T49" fmla="*/ 2247 h 2544"/>
                    <a:gd name="T50" fmla="*/ 445 w 2123"/>
                    <a:gd name="T51" fmla="*/ 482 h 2544"/>
                    <a:gd name="T52" fmla="*/ 427 w 2123"/>
                    <a:gd name="T53" fmla="*/ 449 h 2544"/>
                    <a:gd name="T54" fmla="*/ 390 w 2123"/>
                    <a:gd name="T55" fmla="*/ 391 h 2544"/>
                    <a:gd name="T56" fmla="*/ 340 w 2123"/>
                    <a:gd name="T57" fmla="*/ 318 h 2544"/>
                    <a:gd name="T58" fmla="*/ 277 w 2123"/>
                    <a:gd name="T59" fmla="*/ 235 h 2544"/>
                    <a:gd name="T60" fmla="*/ 205 w 2123"/>
                    <a:gd name="T61" fmla="*/ 154 h 2544"/>
                    <a:gd name="T62" fmla="*/ 126 w 2123"/>
                    <a:gd name="T63" fmla="*/ 81 h 2544"/>
                    <a:gd name="T64" fmla="*/ 42 w 2123"/>
                    <a:gd name="T65" fmla="*/ 27 h 2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23" h="2544">
                      <a:moveTo>
                        <a:pt x="0" y="9"/>
                      </a:moveTo>
                      <a:lnTo>
                        <a:pt x="4" y="8"/>
                      </a:lnTo>
                      <a:lnTo>
                        <a:pt x="16" y="6"/>
                      </a:lnTo>
                      <a:lnTo>
                        <a:pt x="37" y="2"/>
                      </a:lnTo>
                      <a:lnTo>
                        <a:pt x="64" y="0"/>
                      </a:lnTo>
                      <a:lnTo>
                        <a:pt x="97" y="0"/>
                      </a:lnTo>
                      <a:lnTo>
                        <a:pt x="136" y="1"/>
                      </a:lnTo>
                      <a:lnTo>
                        <a:pt x="179" y="7"/>
                      </a:lnTo>
                      <a:lnTo>
                        <a:pt x="227" y="16"/>
                      </a:lnTo>
                      <a:lnTo>
                        <a:pt x="278" y="31"/>
                      </a:lnTo>
                      <a:lnTo>
                        <a:pt x="331" y="53"/>
                      </a:lnTo>
                      <a:lnTo>
                        <a:pt x="387" y="82"/>
                      </a:lnTo>
                      <a:lnTo>
                        <a:pt x="444" y="119"/>
                      </a:lnTo>
                      <a:lnTo>
                        <a:pt x="502" y="167"/>
                      </a:lnTo>
                      <a:lnTo>
                        <a:pt x="559" y="224"/>
                      </a:lnTo>
                      <a:lnTo>
                        <a:pt x="616" y="292"/>
                      </a:lnTo>
                      <a:lnTo>
                        <a:pt x="672" y="373"/>
                      </a:lnTo>
                      <a:lnTo>
                        <a:pt x="1546" y="1865"/>
                      </a:lnTo>
                      <a:lnTo>
                        <a:pt x="1550" y="1871"/>
                      </a:lnTo>
                      <a:lnTo>
                        <a:pt x="1563" y="1891"/>
                      </a:lnTo>
                      <a:lnTo>
                        <a:pt x="1583" y="1920"/>
                      </a:lnTo>
                      <a:lnTo>
                        <a:pt x="1610" y="1958"/>
                      </a:lnTo>
                      <a:lnTo>
                        <a:pt x="1642" y="2004"/>
                      </a:lnTo>
                      <a:lnTo>
                        <a:pt x="1679" y="2055"/>
                      </a:lnTo>
                      <a:lnTo>
                        <a:pt x="1721" y="2111"/>
                      </a:lnTo>
                      <a:lnTo>
                        <a:pt x="1765" y="2169"/>
                      </a:lnTo>
                      <a:lnTo>
                        <a:pt x="1810" y="2227"/>
                      </a:lnTo>
                      <a:lnTo>
                        <a:pt x="1858" y="2285"/>
                      </a:lnTo>
                      <a:lnTo>
                        <a:pt x="1907" y="2341"/>
                      </a:lnTo>
                      <a:lnTo>
                        <a:pt x="1954" y="2392"/>
                      </a:lnTo>
                      <a:lnTo>
                        <a:pt x="2000" y="2437"/>
                      </a:lnTo>
                      <a:lnTo>
                        <a:pt x="2044" y="2475"/>
                      </a:lnTo>
                      <a:lnTo>
                        <a:pt x="2086" y="2504"/>
                      </a:lnTo>
                      <a:lnTo>
                        <a:pt x="2123" y="2523"/>
                      </a:lnTo>
                      <a:lnTo>
                        <a:pt x="2118" y="2524"/>
                      </a:lnTo>
                      <a:lnTo>
                        <a:pt x="2107" y="2528"/>
                      </a:lnTo>
                      <a:lnTo>
                        <a:pt x="2088" y="2532"/>
                      </a:lnTo>
                      <a:lnTo>
                        <a:pt x="2064" y="2537"/>
                      </a:lnTo>
                      <a:lnTo>
                        <a:pt x="2033" y="2541"/>
                      </a:lnTo>
                      <a:lnTo>
                        <a:pt x="1997" y="2544"/>
                      </a:lnTo>
                      <a:lnTo>
                        <a:pt x="1957" y="2544"/>
                      </a:lnTo>
                      <a:lnTo>
                        <a:pt x="1912" y="2539"/>
                      </a:lnTo>
                      <a:lnTo>
                        <a:pt x="1865" y="2530"/>
                      </a:lnTo>
                      <a:lnTo>
                        <a:pt x="1815" y="2515"/>
                      </a:lnTo>
                      <a:lnTo>
                        <a:pt x="1763" y="2493"/>
                      </a:lnTo>
                      <a:lnTo>
                        <a:pt x="1709" y="2464"/>
                      </a:lnTo>
                      <a:lnTo>
                        <a:pt x="1654" y="2425"/>
                      </a:lnTo>
                      <a:lnTo>
                        <a:pt x="1600" y="2377"/>
                      </a:lnTo>
                      <a:lnTo>
                        <a:pt x="1545" y="2318"/>
                      </a:lnTo>
                      <a:lnTo>
                        <a:pt x="1493" y="2247"/>
                      </a:lnTo>
                      <a:lnTo>
                        <a:pt x="449" y="487"/>
                      </a:lnTo>
                      <a:lnTo>
                        <a:pt x="445" y="482"/>
                      </a:lnTo>
                      <a:lnTo>
                        <a:pt x="438" y="470"/>
                      </a:lnTo>
                      <a:lnTo>
                        <a:pt x="427" y="449"/>
                      </a:lnTo>
                      <a:lnTo>
                        <a:pt x="410" y="423"/>
                      </a:lnTo>
                      <a:lnTo>
                        <a:pt x="390" y="391"/>
                      </a:lnTo>
                      <a:lnTo>
                        <a:pt x="366" y="356"/>
                      </a:lnTo>
                      <a:lnTo>
                        <a:pt x="340" y="318"/>
                      </a:lnTo>
                      <a:lnTo>
                        <a:pt x="309" y="277"/>
                      </a:lnTo>
                      <a:lnTo>
                        <a:pt x="277" y="235"/>
                      </a:lnTo>
                      <a:lnTo>
                        <a:pt x="242" y="194"/>
                      </a:lnTo>
                      <a:lnTo>
                        <a:pt x="205" y="154"/>
                      </a:lnTo>
                      <a:lnTo>
                        <a:pt x="166" y="116"/>
                      </a:lnTo>
                      <a:lnTo>
                        <a:pt x="126" y="81"/>
                      </a:lnTo>
                      <a:lnTo>
                        <a:pt x="84" y="51"/>
                      </a:lnTo>
                      <a:lnTo>
                        <a:pt x="42" y="27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43" name="Freeform 123">
                  <a:extLst>
                    <a:ext uri="{FF2B5EF4-FFF2-40B4-BE49-F238E27FC236}">
                      <a16:creationId xmlns:a16="http://schemas.microsoft.com/office/drawing/2014/main" id="{54E4D673-D65B-4718-AA68-CF62D9DF8C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5" y="2250"/>
                  <a:ext cx="94" cy="148"/>
                </a:xfrm>
                <a:custGeom>
                  <a:avLst/>
                  <a:gdLst>
                    <a:gd name="T0" fmla="*/ 0 w 374"/>
                    <a:gd name="T1" fmla="*/ 265 h 593"/>
                    <a:gd name="T2" fmla="*/ 8 w 374"/>
                    <a:gd name="T3" fmla="*/ 208 h 593"/>
                    <a:gd name="T4" fmla="*/ 22 w 374"/>
                    <a:gd name="T5" fmla="*/ 155 h 593"/>
                    <a:gd name="T6" fmla="*/ 42 w 374"/>
                    <a:gd name="T7" fmla="*/ 107 h 593"/>
                    <a:gd name="T8" fmla="*/ 67 w 374"/>
                    <a:gd name="T9" fmla="*/ 68 h 593"/>
                    <a:gd name="T10" fmla="*/ 96 w 374"/>
                    <a:gd name="T11" fmla="*/ 35 h 593"/>
                    <a:gd name="T12" fmla="*/ 130 w 374"/>
                    <a:gd name="T13" fmla="*/ 13 h 593"/>
                    <a:gd name="T14" fmla="*/ 166 w 374"/>
                    <a:gd name="T15" fmla="*/ 2 h 593"/>
                    <a:gd name="T16" fmla="*/ 204 w 374"/>
                    <a:gd name="T17" fmla="*/ 2 h 593"/>
                    <a:gd name="T18" fmla="*/ 242 w 374"/>
                    <a:gd name="T19" fmla="*/ 13 h 593"/>
                    <a:gd name="T20" fmla="*/ 275 w 374"/>
                    <a:gd name="T21" fmla="*/ 35 h 593"/>
                    <a:gd name="T22" fmla="*/ 306 w 374"/>
                    <a:gd name="T23" fmla="*/ 68 h 593"/>
                    <a:gd name="T24" fmla="*/ 331 w 374"/>
                    <a:gd name="T25" fmla="*/ 107 h 593"/>
                    <a:gd name="T26" fmla="*/ 351 w 374"/>
                    <a:gd name="T27" fmla="*/ 155 h 593"/>
                    <a:gd name="T28" fmla="*/ 365 w 374"/>
                    <a:gd name="T29" fmla="*/ 208 h 593"/>
                    <a:gd name="T30" fmla="*/ 373 w 374"/>
                    <a:gd name="T31" fmla="*/ 265 h 593"/>
                    <a:gd name="T32" fmla="*/ 373 w 374"/>
                    <a:gd name="T33" fmla="*/ 326 h 593"/>
                    <a:gd name="T34" fmla="*/ 365 w 374"/>
                    <a:gd name="T35" fmla="*/ 384 h 593"/>
                    <a:gd name="T36" fmla="*/ 351 w 374"/>
                    <a:gd name="T37" fmla="*/ 438 h 593"/>
                    <a:gd name="T38" fmla="*/ 331 w 374"/>
                    <a:gd name="T39" fmla="*/ 485 h 593"/>
                    <a:gd name="T40" fmla="*/ 306 w 374"/>
                    <a:gd name="T41" fmla="*/ 525 h 593"/>
                    <a:gd name="T42" fmla="*/ 275 w 374"/>
                    <a:gd name="T43" fmla="*/ 557 h 593"/>
                    <a:gd name="T44" fmla="*/ 242 w 374"/>
                    <a:gd name="T45" fmla="*/ 579 h 593"/>
                    <a:gd name="T46" fmla="*/ 204 w 374"/>
                    <a:gd name="T47" fmla="*/ 591 h 593"/>
                    <a:gd name="T48" fmla="*/ 166 w 374"/>
                    <a:gd name="T49" fmla="*/ 591 h 593"/>
                    <a:gd name="T50" fmla="*/ 130 w 374"/>
                    <a:gd name="T51" fmla="*/ 579 h 593"/>
                    <a:gd name="T52" fmla="*/ 96 w 374"/>
                    <a:gd name="T53" fmla="*/ 557 h 593"/>
                    <a:gd name="T54" fmla="*/ 67 w 374"/>
                    <a:gd name="T55" fmla="*/ 525 h 593"/>
                    <a:gd name="T56" fmla="*/ 42 w 374"/>
                    <a:gd name="T57" fmla="*/ 485 h 593"/>
                    <a:gd name="T58" fmla="*/ 22 w 374"/>
                    <a:gd name="T59" fmla="*/ 438 h 593"/>
                    <a:gd name="T60" fmla="*/ 8 w 374"/>
                    <a:gd name="T61" fmla="*/ 384 h 593"/>
                    <a:gd name="T62" fmla="*/ 0 w 374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4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3" y="236"/>
                      </a:lnTo>
                      <a:lnTo>
                        <a:pt x="8" y="208"/>
                      </a:lnTo>
                      <a:lnTo>
                        <a:pt x="14" y="180"/>
                      </a:lnTo>
                      <a:lnTo>
                        <a:pt x="22" y="155"/>
                      </a:lnTo>
                      <a:lnTo>
                        <a:pt x="31" y="130"/>
                      </a:lnTo>
                      <a:lnTo>
                        <a:pt x="42" y="107"/>
                      </a:lnTo>
                      <a:lnTo>
                        <a:pt x="55" y="86"/>
                      </a:lnTo>
                      <a:lnTo>
                        <a:pt x="67" y="68"/>
                      </a:lnTo>
                      <a:lnTo>
                        <a:pt x="81" y="50"/>
                      </a:lnTo>
                      <a:lnTo>
                        <a:pt x="96" y="35"/>
                      </a:lnTo>
                      <a:lnTo>
                        <a:pt x="113" y="24"/>
                      </a:lnTo>
                      <a:lnTo>
                        <a:pt x="130" y="13"/>
                      </a:lnTo>
                      <a:lnTo>
                        <a:pt x="148" y="6"/>
                      </a:lnTo>
                      <a:lnTo>
                        <a:pt x="166" y="2"/>
                      </a:lnTo>
                      <a:lnTo>
                        <a:pt x="186" y="0"/>
                      </a:lnTo>
                      <a:lnTo>
                        <a:pt x="204" y="2"/>
                      </a:lnTo>
                      <a:lnTo>
                        <a:pt x="223" y="6"/>
                      </a:lnTo>
                      <a:lnTo>
                        <a:pt x="242" y="13"/>
                      </a:lnTo>
                      <a:lnTo>
                        <a:pt x="259" y="24"/>
                      </a:lnTo>
                      <a:lnTo>
                        <a:pt x="275" y="35"/>
                      </a:lnTo>
                      <a:lnTo>
                        <a:pt x="291" y="50"/>
                      </a:lnTo>
                      <a:lnTo>
                        <a:pt x="306" y="68"/>
                      </a:lnTo>
                      <a:lnTo>
                        <a:pt x="318" y="86"/>
                      </a:lnTo>
                      <a:lnTo>
                        <a:pt x="331" y="107"/>
                      </a:lnTo>
                      <a:lnTo>
                        <a:pt x="342" y="130"/>
                      </a:lnTo>
                      <a:lnTo>
                        <a:pt x="351" y="155"/>
                      </a:lnTo>
                      <a:lnTo>
                        <a:pt x="359" y="180"/>
                      </a:lnTo>
                      <a:lnTo>
                        <a:pt x="365" y="208"/>
                      </a:lnTo>
                      <a:lnTo>
                        <a:pt x="370" y="236"/>
                      </a:lnTo>
                      <a:lnTo>
                        <a:pt x="373" y="265"/>
                      </a:lnTo>
                      <a:lnTo>
                        <a:pt x="374" y="296"/>
                      </a:lnTo>
                      <a:lnTo>
                        <a:pt x="373" y="326"/>
                      </a:lnTo>
                      <a:lnTo>
                        <a:pt x="370" y="355"/>
                      </a:lnTo>
                      <a:lnTo>
                        <a:pt x="365" y="384"/>
                      </a:lnTo>
                      <a:lnTo>
                        <a:pt x="359" y="411"/>
                      </a:lnTo>
                      <a:lnTo>
                        <a:pt x="351" y="438"/>
                      </a:lnTo>
                      <a:lnTo>
                        <a:pt x="342" y="462"/>
                      </a:lnTo>
                      <a:lnTo>
                        <a:pt x="331" y="485"/>
                      </a:lnTo>
                      <a:lnTo>
                        <a:pt x="318" y="506"/>
                      </a:lnTo>
                      <a:lnTo>
                        <a:pt x="306" y="525"/>
                      </a:lnTo>
                      <a:lnTo>
                        <a:pt x="291" y="542"/>
                      </a:lnTo>
                      <a:lnTo>
                        <a:pt x="275" y="557"/>
                      </a:lnTo>
                      <a:lnTo>
                        <a:pt x="259" y="569"/>
                      </a:lnTo>
                      <a:lnTo>
                        <a:pt x="242" y="579"/>
                      </a:lnTo>
                      <a:lnTo>
                        <a:pt x="223" y="586"/>
                      </a:lnTo>
                      <a:lnTo>
                        <a:pt x="204" y="591"/>
                      </a:lnTo>
                      <a:lnTo>
                        <a:pt x="186" y="593"/>
                      </a:lnTo>
                      <a:lnTo>
                        <a:pt x="166" y="591"/>
                      </a:lnTo>
                      <a:lnTo>
                        <a:pt x="148" y="586"/>
                      </a:lnTo>
                      <a:lnTo>
                        <a:pt x="130" y="579"/>
                      </a:lnTo>
                      <a:lnTo>
                        <a:pt x="113" y="569"/>
                      </a:lnTo>
                      <a:lnTo>
                        <a:pt x="96" y="557"/>
                      </a:lnTo>
                      <a:lnTo>
                        <a:pt x="81" y="542"/>
                      </a:lnTo>
                      <a:lnTo>
                        <a:pt x="67" y="525"/>
                      </a:lnTo>
                      <a:lnTo>
                        <a:pt x="55" y="506"/>
                      </a:lnTo>
                      <a:lnTo>
                        <a:pt x="42" y="485"/>
                      </a:lnTo>
                      <a:lnTo>
                        <a:pt x="31" y="462"/>
                      </a:lnTo>
                      <a:lnTo>
                        <a:pt x="22" y="438"/>
                      </a:lnTo>
                      <a:lnTo>
                        <a:pt x="14" y="411"/>
                      </a:lnTo>
                      <a:lnTo>
                        <a:pt x="8" y="384"/>
                      </a:lnTo>
                      <a:lnTo>
                        <a:pt x="3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44" name="Freeform 124">
                  <a:extLst>
                    <a:ext uri="{FF2B5EF4-FFF2-40B4-BE49-F238E27FC236}">
                      <a16:creationId xmlns:a16="http://schemas.microsoft.com/office/drawing/2014/main" id="{06B35FD8-BD6A-47D0-94E6-A88BD6CCA3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8" y="2250"/>
                  <a:ext cx="93" cy="148"/>
                </a:xfrm>
                <a:custGeom>
                  <a:avLst/>
                  <a:gdLst>
                    <a:gd name="T0" fmla="*/ 0 w 374"/>
                    <a:gd name="T1" fmla="*/ 265 h 593"/>
                    <a:gd name="T2" fmla="*/ 9 w 374"/>
                    <a:gd name="T3" fmla="*/ 208 h 593"/>
                    <a:gd name="T4" fmla="*/ 23 w 374"/>
                    <a:gd name="T5" fmla="*/ 155 h 593"/>
                    <a:gd name="T6" fmla="*/ 42 w 374"/>
                    <a:gd name="T7" fmla="*/ 107 h 593"/>
                    <a:gd name="T8" fmla="*/ 68 w 374"/>
                    <a:gd name="T9" fmla="*/ 68 h 593"/>
                    <a:gd name="T10" fmla="*/ 97 w 374"/>
                    <a:gd name="T11" fmla="*/ 35 h 593"/>
                    <a:gd name="T12" fmla="*/ 131 w 374"/>
                    <a:gd name="T13" fmla="*/ 13 h 593"/>
                    <a:gd name="T14" fmla="*/ 168 w 374"/>
                    <a:gd name="T15" fmla="*/ 2 h 593"/>
                    <a:gd name="T16" fmla="*/ 206 w 374"/>
                    <a:gd name="T17" fmla="*/ 2 h 593"/>
                    <a:gd name="T18" fmla="*/ 242 w 374"/>
                    <a:gd name="T19" fmla="*/ 13 h 593"/>
                    <a:gd name="T20" fmla="*/ 276 w 374"/>
                    <a:gd name="T21" fmla="*/ 35 h 593"/>
                    <a:gd name="T22" fmla="*/ 305 w 374"/>
                    <a:gd name="T23" fmla="*/ 68 h 593"/>
                    <a:gd name="T24" fmla="*/ 331 w 374"/>
                    <a:gd name="T25" fmla="*/ 107 h 593"/>
                    <a:gd name="T26" fmla="*/ 350 w 374"/>
                    <a:gd name="T27" fmla="*/ 155 h 593"/>
                    <a:gd name="T28" fmla="*/ 364 w 374"/>
                    <a:gd name="T29" fmla="*/ 208 h 593"/>
                    <a:gd name="T30" fmla="*/ 372 w 374"/>
                    <a:gd name="T31" fmla="*/ 265 h 593"/>
                    <a:gd name="T32" fmla="*/ 372 w 374"/>
                    <a:gd name="T33" fmla="*/ 326 h 593"/>
                    <a:gd name="T34" fmla="*/ 364 w 374"/>
                    <a:gd name="T35" fmla="*/ 384 h 593"/>
                    <a:gd name="T36" fmla="*/ 350 w 374"/>
                    <a:gd name="T37" fmla="*/ 438 h 593"/>
                    <a:gd name="T38" fmla="*/ 331 w 374"/>
                    <a:gd name="T39" fmla="*/ 485 h 593"/>
                    <a:gd name="T40" fmla="*/ 305 w 374"/>
                    <a:gd name="T41" fmla="*/ 525 h 593"/>
                    <a:gd name="T42" fmla="*/ 276 w 374"/>
                    <a:gd name="T43" fmla="*/ 557 h 593"/>
                    <a:gd name="T44" fmla="*/ 242 w 374"/>
                    <a:gd name="T45" fmla="*/ 579 h 593"/>
                    <a:gd name="T46" fmla="*/ 206 w 374"/>
                    <a:gd name="T47" fmla="*/ 591 h 593"/>
                    <a:gd name="T48" fmla="*/ 168 w 374"/>
                    <a:gd name="T49" fmla="*/ 591 h 593"/>
                    <a:gd name="T50" fmla="*/ 131 w 374"/>
                    <a:gd name="T51" fmla="*/ 579 h 593"/>
                    <a:gd name="T52" fmla="*/ 97 w 374"/>
                    <a:gd name="T53" fmla="*/ 557 h 593"/>
                    <a:gd name="T54" fmla="*/ 68 w 374"/>
                    <a:gd name="T55" fmla="*/ 525 h 593"/>
                    <a:gd name="T56" fmla="*/ 42 w 374"/>
                    <a:gd name="T57" fmla="*/ 485 h 593"/>
                    <a:gd name="T58" fmla="*/ 23 w 374"/>
                    <a:gd name="T59" fmla="*/ 438 h 593"/>
                    <a:gd name="T60" fmla="*/ 9 w 374"/>
                    <a:gd name="T61" fmla="*/ 384 h 593"/>
                    <a:gd name="T62" fmla="*/ 0 w 374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4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9" y="208"/>
                      </a:lnTo>
                      <a:lnTo>
                        <a:pt x="14" y="180"/>
                      </a:lnTo>
                      <a:lnTo>
                        <a:pt x="23" y="155"/>
                      </a:lnTo>
                      <a:lnTo>
                        <a:pt x="32" y="130"/>
                      </a:lnTo>
                      <a:lnTo>
                        <a:pt x="42" y="107"/>
                      </a:lnTo>
                      <a:lnTo>
                        <a:pt x="54" y="86"/>
                      </a:lnTo>
                      <a:lnTo>
                        <a:pt x="68" y="68"/>
                      </a:lnTo>
                      <a:lnTo>
                        <a:pt x="82" y="50"/>
                      </a:lnTo>
                      <a:lnTo>
                        <a:pt x="97" y="35"/>
                      </a:lnTo>
                      <a:lnTo>
                        <a:pt x="113" y="24"/>
                      </a:lnTo>
                      <a:lnTo>
                        <a:pt x="131" y="13"/>
                      </a:lnTo>
                      <a:lnTo>
                        <a:pt x="149" y="6"/>
                      </a:lnTo>
                      <a:lnTo>
                        <a:pt x="168" y="2"/>
                      </a:lnTo>
                      <a:lnTo>
                        <a:pt x="188" y="0"/>
                      </a:lnTo>
                      <a:lnTo>
                        <a:pt x="206" y="2"/>
                      </a:lnTo>
                      <a:lnTo>
                        <a:pt x="225" y="6"/>
                      </a:lnTo>
                      <a:lnTo>
                        <a:pt x="242" y="13"/>
                      </a:lnTo>
                      <a:lnTo>
                        <a:pt x="260" y="24"/>
                      </a:lnTo>
                      <a:lnTo>
                        <a:pt x="276" y="35"/>
                      </a:lnTo>
                      <a:lnTo>
                        <a:pt x="291" y="50"/>
                      </a:lnTo>
                      <a:lnTo>
                        <a:pt x="305" y="68"/>
                      </a:lnTo>
                      <a:lnTo>
                        <a:pt x="319" y="86"/>
                      </a:lnTo>
                      <a:lnTo>
                        <a:pt x="331" y="107"/>
                      </a:lnTo>
                      <a:lnTo>
                        <a:pt x="341" y="130"/>
                      </a:lnTo>
                      <a:lnTo>
                        <a:pt x="350" y="155"/>
                      </a:lnTo>
                      <a:lnTo>
                        <a:pt x="359" y="180"/>
                      </a:lnTo>
                      <a:lnTo>
                        <a:pt x="364" y="208"/>
                      </a:lnTo>
                      <a:lnTo>
                        <a:pt x="369" y="236"/>
                      </a:lnTo>
                      <a:lnTo>
                        <a:pt x="372" y="265"/>
                      </a:lnTo>
                      <a:lnTo>
                        <a:pt x="374" y="296"/>
                      </a:lnTo>
                      <a:lnTo>
                        <a:pt x="372" y="326"/>
                      </a:lnTo>
                      <a:lnTo>
                        <a:pt x="369" y="355"/>
                      </a:lnTo>
                      <a:lnTo>
                        <a:pt x="364" y="384"/>
                      </a:lnTo>
                      <a:lnTo>
                        <a:pt x="359" y="411"/>
                      </a:lnTo>
                      <a:lnTo>
                        <a:pt x="350" y="438"/>
                      </a:lnTo>
                      <a:lnTo>
                        <a:pt x="341" y="462"/>
                      </a:lnTo>
                      <a:lnTo>
                        <a:pt x="331" y="485"/>
                      </a:lnTo>
                      <a:lnTo>
                        <a:pt x="319" y="506"/>
                      </a:lnTo>
                      <a:lnTo>
                        <a:pt x="305" y="525"/>
                      </a:lnTo>
                      <a:lnTo>
                        <a:pt x="291" y="542"/>
                      </a:lnTo>
                      <a:lnTo>
                        <a:pt x="276" y="557"/>
                      </a:lnTo>
                      <a:lnTo>
                        <a:pt x="260" y="569"/>
                      </a:lnTo>
                      <a:lnTo>
                        <a:pt x="242" y="579"/>
                      </a:lnTo>
                      <a:lnTo>
                        <a:pt x="225" y="586"/>
                      </a:lnTo>
                      <a:lnTo>
                        <a:pt x="206" y="591"/>
                      </a:lnTo>
                      <a:lnTo>
                        <a:pt x="188" y="593"/>
                      </a:lnTo>
                      <a:lnTo>
                        <a:pt x="168" y="591"/>
                      </a:lnTo>
                      <a:lnTo>
                        <a:pt x="149" y="586"/>
                      </a:lnTo>
                      <a:lnTo>
                        <a:pt x="131" y="579"/>
                      </a:lnTo>
                      <a:lnTo>
                        <a:pt x="113" y="569"/>
                      </a:lnTo>
                      <a:lnTo>
                        <a:pt x="97" y="557"/>
                      </a:lnTo>
                      <a:lnTo>
                        <a:pt x="82" y="542"/>
                      </a:lnTo>
                      <a:lnTo>
                        <a:pt x="68" y="525"/>
                      </a:lnTo>
                      <a:lnTo>
                        <a:pt x="54" y="506"/>
                      </a:lnTo>
                      <a:lnTo>
                        <a:pt x="42" y="485"/>
                      </a:lnTo>
                      <a:lnTo>
                        <a:pt x="32" y="462"/>
                      </a:lnTo>
                      <a:lnTo>
                        <a:pt x="23" y="438"/>
                      </a:lnTo>
                      <a:lnTo>
                        <a:pt x="14" y="411"/>
                      </a:lnTo>
                      <a:lnTo>
                        <a:pt x="9" y="384"/>
                      </a:lnTo>
                      <a:lnTo>
                        <a:pt x="4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45" name="Freeform 125">
                  <a:extLst>
                    <a:ext uri="{FF2B5EF4-FFF2-40B4-BE49-F238E27FC236}">
                      <a16:creationId xmlns:a16="http://schemas.microsoft.com/office/drawing/2014/main" id="{6B553F88-5FDD-4F66-AA5C-64645462F8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0" y="2250"/>
                  <a:ext cx="93" cy="148"/>
                </a:xfrm>
                <a:custGeom>
                  <a:avLst/>
                  <a:gdLst>
                    <a:gd name="T0" fmla="*/ 0 w 372"/>
                    <a:gd name="T1" fmla="*/ 265 h 593"/>
                    <a:gd name="T2" fmla="*/ 8 w 372"/>
                    <a:gd name="T3" fmla="*/ 208 h 593"/>
                    <a:gd name="T4" fmla="*/ 22 w 372"/>
                    <a:gd name="T5" fmla="*/ 155 h 593"/>
                    <a:gd name="T6" fmla="*/ 42 w 372"/>
                    <a:gd name="T7" fmla="*/ 107 h 593"/>
                    <a:gd name="T8" fmla="*/ 67 w 372"/>
                    <a:gd name="T9" fmla="*/ 68 h 593"/>
                    <a:gd name="T10" fmla="*/ 97 w 372"/>
                    <a:gd name="T11" fmla="*/ 35 h 593"/>
                    <a:gd name="T12" fmla="*/ 130 w 372"/>
                    <a:gd name="T13" fmla="*/ 13 h 593"/>
                    <a:gd name="T14" fmla="*/ 166 w 372"/>
                    <a:gd name="T15" fmla="*/ 2 h 593"/>
                    <a:gd name="T16" fmla="*/ 205 w 372"/>
                    <a:gd name="T17" fmla="*/ 2 h 593"/>
                    <a:gd name="T18" fmla="*/ 241 w 372"/>
                    <a:gd name="T19" fmla="*/ 13 h 593"/>
                    <a:gd name="T20" fmla="*/ 274 w 372"/>
                    <a:gd name="T21" fmla="*/ 35 h 593"/>
                    <a:gd name="T22" fmla="*/ 305 w 372"/>
                    <a:gd name="T23" fmla="*/ 68 h 593"/>
                    <a:gd name="T24" fmla="*/ 329 w 372"/>
                    <a:gd name="T25" fmla="*/ 107 h 593"/>
                    <a:gd name="T26" fmla="*/ 349 w 372"/>
                    <a:gd name="T27" fmla="*/ 155 h 593"/>
                    <a:gd name="T28" fmla="*/ 363 w 372"/>
                    <a:gd name="T29" fmla="*/ 208 h 593"/>
                    <a:gd name="T30" fmla="*/ 371 w 372"/>
                    <a:gd name="T31" fmla="*/ 265 h 593"/>
                    <a:gd name="T32" fmla="*/ 371 w 372"/>
                    <a:gd name="T33" fmla="*/ 326 h 593"/>
                    <a:gd name="T34" fmla="*/ 363 w 372"/>
                    <a:gd name="T35" fmla="*/ 384 h 593"/>
                    <a:gd name="T36" fmla="*/ 349 w 372"/>
                    <a:gd name="T37" fmla="*/ 438 h 593"/>
                    <a:gd name="T38" fmla="*/ 329 w 372"/>
                    <a:gd name="T39" fmla="*/ 485 h 593"/>
                    <a:gd name="T40" fmla="*/ 305 w 372"/>
                    <a:gd name="T41" fmla="*/ 525 h 593"/>
                    <a:gd name="T42" fmla="*/ 274 w 372"/>
                    <a:gd name="T43" fmla="*/ 557 h 593"/>
                    <a:gd name="T44" fmla="*/ 241 w 372"/>
                    <a:gd name="T45" fmla="*/ 579 h 593"/>
                    <a:gd name="T46" fmla="*/ 205 w 372"/>
                    <a:gd name="T47" fmla="*/ 591 h 593"/>
                    <a:gd name="T48" fmla="*/ 166 w 372"/>
                    <a:gd name="T49" fmla="*/ 591 h 593"/>
                    <a:gd name="T50" fmla="*/ 130 w 372"/>
                    <a:gd name="T51" fmla="*/ 579 h 593"/>
                    <a:gd name="T52" fmla="*/ 97 w 372"/>
                    <a:gd name="T53" fmla="*/ 557 h 593"/>
                    <a:gd name="T54" fmla="*/ 67 w 372"/>
                    <a:gd name="T55" fmla="*/ 525 h 593"/>
                    <a:gd name="T56" fmla="*/ 42 w 372"/>
                    <a:gd name="T57" fmla="*/ 485 h 593"/>
                    <a:gd name="T58" fmla="*/ 22 w 372"/>
                    <a:gd name="T59" fmla="*/ 438 h 593"/>
                    <a:gd name="T60" fmla="*/ 8 w 372"/>
                    <a:gd name="T61" fmla="*/ 384 h 593"/>
                    <a:gd name="T62" fmla="*/ 0 w 372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2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8" y="208"/>
                      </a:lnTo>
                      <a:lnTo>
                        <a:pt x="14" y="180"/>
                      </a:lnTo>
                      <a:lnTo>
                        <a:pt x="22" y="155"/>
                      </a:lnTo>
                      <a:lnTo>
                        <a:pt x="31" y="130"/>
                      </a:lnTo>
                      <a:lnTo>
                        <a:pt x="42" y="107"/>
                      </a:lnTo>
                      <a:lnTo>
                        <a:pt x="55" y="86"/>
                      </a:lnTo>
                      <a:lnTo>
                        <a:pt x="67" y="68"/>
                      </a:lnTo>
                      <a:lnTo>
                        <a:pt x="81" y="50"/>
                      </a:lnTo>
                      <a:lnTo>
                        <a:pt x="97" y="35"/>
                      </a:lnTo>
                      <a:lnTo>
                        <a:pt x="113" y="24"/>
                      </a:lnTo>
                      <a:lnTo>
                        <a:pt x="130" y="13"/>
                      </a:lnTo>
                      <a:lnTo>
                        <a:pt x="148" y="6"/>
                      </a:lnTo>
                      <a:lnTo>
                        <a:pt x="166" y="2"/>
                      </a:lnTo>
                      <a:lnTo>
                        <a:pt x="186" y="0"/>
                      </a:lnTo>
                      <a:lnTo>
                        <a:pt x="205" y="2"/>
                      </a:lnTo>
                      <a:lnTo>
                        <a:pt x="223" y="6"/>
                      </a:lnTo>
                      <a:lnTo>
                        <a:pt x="241" y="13"/>
                      </a:lnTo>
                      <a:lnTo>
                        <a:pt x="258" y="24"/>
                      </a:lnTo>
                      <a:lnTo>
                        <a:pt x="274" y="35"/>
                      </a:lnTo>
                      <a:lnTo>
                        <a:pt x="290" y="50"/>
                      </a:lnTo>
                      <a:lnTo>
                        <a:pt x="305" y="68"/>
                      </a:lnTo>
                      <a:lnTo>
                        <a:pt x="317" y="86"/>
                      </a:lnTo>
                      <a:lnTo>
                        <a:pt x="329" y="107"/>
                      </a:lnTo>
                      <a:lnTo>
                        <a:pt x="340" y="130"/>
                      </a:lnTo>
                      <a:lnTo>
                        <a:pt x="349" y="155"/>
                      </a:lnTo>
                      <a:lnTo>
                        <a:pt x="357" y="180"/>
                      </a:lnTo>
                      <a:lnTo>
                        <a:pt x="363" y="208"/>
                      </a:lnTo>
                      <a:lnTo>
                        <a:pt x="367" y="236"/>
                      </a:lnTo>
                      <a:lnTo>
                        <a:pt x="371" y="265"/>
                      </a:lnTo>
                      <a:lnTo>
                        <a:pt x="372" y="296"/>
                      </a:lnTo>
                      <a:lnTo>
                        <a:pt x="371" y="326"/>
                      </a:lnTo>
                      <a:lnTo>
                        <a:pt x="367" y="355"/>
                      </a:lnTo>
                      <a:lnTo>
                        <a:pt x="363" y="384"/>
                      </a:lnTo>
                      <a:lnTo>
                        <a:pt x="357" y="411"/>
                      </a:lnTo>
                      <a:lnTo>
                        <a:pt x="349" y="438"/>
                      </a:lnTo>
                      <a:lnTo>
                        <a:pt x="340" y="462"/>
                      </a:lnTo>
                      <a:lnTo>
                        <a:pt x="329" y="485"/>
                      </a:lnTo>
                      <a:lnTo>
                        <a:pt x="317" y="506"/>
                      </a:lnTo>
                      <a:lnTo>
                        <a:pt x="305" y="525"/>
                      </a:lnTo>
                      <a:lnTo>
                        <a:pt x="290" y="542"/>
                      </a:lnTo>
                      <a:lnTo>
                        <a:pt x="274" y="557"/>
                      </a:lnTo>
                      <a:lnTo>
                        <a:pt x="258" y="569"/>
                      </a:lnTo>
                      <a:lnTo>
                        <a:pt x="241" y="579"/>
                      </a:lnTo>
                      <a:lnTo>
                        <a:pt x="223" y="586"/>
                      </a:lnTo>
                      <a:lnTo>
                        <a:pt x="205" y="591"/>
                      </a:lnTo>
                      <a:lnTo>
                        <a:pt x="186" y="593"/>
                      </a:lnTo>
                      <a:lnTo>
                        <a:pt x="166" y="591"/>
                      </a:lnTo>
                      <a:lnTo>
                        <a:pt x="148" y="586"/>
                      </a:lnTo>
                      <a:lnTo>
                        <a:pt x="130" y="579"/>
                      </a:lnTo>
                      <a:lnTo>
                        <a:pt x="113" y="569"/>
                      </a:lnTo>
                      <a:lnTo>
                        <a:pt x="97" y="557"/>
                      </a:lnTo>
                      <a:lnTo>
                        <a:pt x="81" y="542"/>
                      </a:lnTo>
                      <a:lnTo>
                        <a:pt x="67" y="525"/>
                      </a:lnTo>
                      <a:lnTo>
                        <a:pt x="55" y="506"/>
                      </a:lnTo>
                      <a:lnTo>
                        <a:pt x="42" y="485"/>
                      </a:lnTo>
                      <a:lnTo>
                        <a:pt x="31" y="462"/>
                      </a:lnTo>
                      <a:lnTo>
                        <a:pt x="22" y="438"/>
                      </a:lnTo>
                      <a:lnTo>
                        <a:pt x="14" y="411"/>
                      </a:lnTo>
                      <a:lnTo>
                        <a:pt x="8" y="384"/>
                      </a:lnTo>
                      <a:lnTo>
                        <a:pt x="4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46" name="Freeform 126">
                  <a:extLst>
                    <a:ext uri="{FF2B5EF4-FFF2-40B4-BE49-F238E27FC236}">
                      <a16:creationId xmlns:a16="http://schemas.microsoft.com/office/drawing/2014/main" id="{28FADDE1-D444-45DA-81E5-1A52B187E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2" y="2250"/>
                  <a:ext cx="93" cy="148"/>
                </a:xfrm>
                <a:custGeom>
                  <a:avLst/>
                  <a:gdLst>
                    <a:gd name="T0" fmla="*/ 0 w 374"/>
                    <a:gd name="T1" fmla="*/ 265 h 593"/>
                    <a:gd name="T2" fmla="*/ 9 w 374"/>
                    <a:gd name="T3" fmla="*/ 208 h 593"/>
                    <a:gd name="T4" fmla="*/ 23 w 374"/>
                    <a:gd name="T5" fmla="*/ 155 h 593"/>
                    <a:gd name="T6" fmla="*/ 42 w 374"/>
                    <a:gd name="T7" fmla="*/ 107 h 593"/>
                    <a:gd name="T8" fmla="*/ 68 w 374"/>
                    <a:gd name="T9" fmla="*/ 68 h 593"/>
                    <a:gd name="T10" fmla="*/ 97 w 374"/>
                    <a:gd name="T11" fmla="*/ 35 h 593"/>
                    <a:gd name="T12" fmla="*/ 131 w 374"/>
                    <a:gd name="T13" fmla="*/ 13 h 593"/>
                    <a:gd name="T14" fmla="*/ 167 w 374"/>
                    <a:gd name="T15" fmla="*/ 2 h 593"/>
                    <a:gd name="T16" fmla="*/ 205 w 374"/>
                    <a:gd name="T17" fmla="*/ 2 h 593"/>
                    <a:gd name="T18" fmla="*/ 241 w 374"/>
                    <a:gd name="T19" fmla="*/ 13 h 593"/>
                    <a:gd name="T20" fmla="*/ 275 w 374"/>
                    <a:gd name="T21" fmla="*/ 35 h 593"/>
                    <a:gd name="T22" fmla="*/ 305 w 374"/>
                    <a:gd name="T23" fmla="*/ 68 h 593"/>
                    <a:gd name="T24" fmla="*/ 331 w 374"/>
                    <a:gd name="T25" fmla="*/ 107 h 593"/>
                    <a:gd name="T26" fmla="*/ 350 w 374"/>
                    <a:gd name="T27" fmla="*/ 155 h 593"/>
                    <a:gd name="T28" fmla="*/ 364 w 374"/>
                    <a:gd name="T29" fmla="*/ 208 h 593"/>
                    <a:gd name="T30" fmla="*/ 372 w 374"/>
                    <a:gd name="T31" fmla="*/ 265 h 593"/>
                    <a:gd name="T32" fmla="*/ 372 w 374"/>
                    <a:gd name="T33" fmla="*/ 326 h 593"/>
                    <a:gd name="T34" fmla="*/ 364 w 374"/>
                    <a:gd name="T35" fmla="*/ 384 h 593"/>
                    <a:gd name="T36" fmla="*/ 350 w 374"/>
                    <a:gd name="T37" fmla="*/ 438 h 593"/>
                    <a:gd name="T38" fmla="*/ 331 w 374"/>
                    <a:gd name="T39" fmla="*/ 485 h 593"/>
                    <a:gd name="T40" fmla="*/ 305 w 374"/>
                    <a:gd name="T41" fmla="*/ 525 h 593"/>
                    <a:gd name="T42" fmla="*/ 275 w 374"/>
                    <a:gd name="T43" fmla="*/ 557 h 593"/>
                    <a:gd name="T44" fmla="*/ 241 w 374"/>
                    <a:gd name="T45" fmla="*/ 579 h 593"/>
                    <a:gd name="T46" fmla="*/ 205 w 374"/>
                    <a:gd name="T47" fmla="*/ 591 h 593"/>
                    <a:gd name="T48" fmla="*/ 167 w 374"/>
                    <a:gd name="T49" fmla="*/ 591 h 593"/>
                    <a:gd name="T50" fmla="*/ 131 w 374"/>
                    <a:gd name="T51" fmla="*/ 579 h 593"/>
                    <a:gd name="T52" fmla="*/ 97 w 374"/>
                    <a:gd name="T53" fmla="*/ 557 h 593"/>
                    <a:gd name="T54" fmla="*/ 68 w 374"/>
                    <a:gd name="T55" fmla="*/ 525 h 593"/>
                    <a:gd name="T56" fmla="*/ 42 w 374"/>
                    <a:gd name="T57" fmla="*/ 485 h 593"/>
                    <a:gd name="T58" fmla="*/ 23 w 374"/>
                    <a:gd name="T59" fmla="*/ 438 h 593"/>
                    <a:gd name="T60" fmla="*/ 9 w 374"/>
                    <a:gd name="T61" fmla="*/ 384 h 593"/>
                    <a:gd name="T62" fmla="*/ 0 w 374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4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9" y="208"/>
                      </a:lnTo>
                      <a:lnTo>
                        <a:pt x="14" y="180"/>
                      </a:lnTo>
                      <a:lnTo>
                        <a:pt x="23" y="155"/>
                      </a:lnTo>
                      <a:lnTo>
                        <a:pt x="32" y="130"/>
                      </a:lnTo>
                      <a:lnTo>
                        <a:pt x="42" y="107"/>
                      </a:lnTo>
                      <a:lnTo>
                        <a:pt x="55" y="86"/>
                      </a:lnTo>
                      <a:lnTo>
                        <a:pt x="68" y="68"/>
                      </a:lnTo>
                      <a:lnTo>
                        <a:pt x="82" y="50"/>
                      </a:lnTo>
                      <a:lnTo>
                        <a:pt x="97" y="35"/>
                      </a:lnTo>
                      <a:lnTo>
                        <a:pt x="113" y="24"/>
                      </a:lnTo>
                      <a:lnTo>
                        <a:pt x="131" y="13"/>
                      </a:lnTo>
                      <a:lnTo>
                        <a:pt x="148" y="6"/>
                      </a:lnTo>
                      <a:lnTo>
                        <a:pt x="167" y="2"/>
                      </a:lnTo>
                      <a:lnTo>
                        <a:pt x="186" y="0"/>
                      </a:lnTo>
                      <a:lnTo>
                        <a:pt x="205" y="2"/>
                      </a:lnTo>
                      <a:lnTo>
                        <a:pt x="224" y="6"/>
                      </a:lnTo>
                      <a:lnTo>
                        <a:pt x="241" y="13"/>
                      </a:lnTo>
                      <a:lnTo>
                        <a:pt x="259" y="24"/>
                      </a:lnTo>
                      <a:lnTo>
                        <a:pt x="275" y="35"/>
                      </a:lnTo>
                      <a:lnTo>
                        <a:pt x="291" y="50"/>
                      </a:lnTo>
                      <a:lnTo>
                        <a:pt x="305" y="68"/>
                      </a:lnTo>
                      <a:lnTo>
                        <a:pt x="318" y="86"/>
                      </a:lnTo>
                      <a:lnTo>
                        <a:pt x="331" y="107"/>
                      </a:lnTo>
                      <a:lnTo>
                        <a:pt x="341" y="130"/>
                      </a:lnTo>
                      <a:lnTo>
                        <a:pt x="350" y="155"/>
                      </a:lnTo>
                      <a:lnTo>
                        <a:pt x="359" y="180"/>
                      </a:lnTo>
                      <a:lnTo>
                        <a:pt x="364" y="208"/>
                      </a:lnTo>
                      <a:lnTo>
                        <a:pt x="369" y="236"/>
                      </a:lnTo>
                      <a:lnTo>
                        <a:pt x="372" y="265"/>
                      </a:lnTo>
                      <a:lnTo>
                        <a:pt x="374" y="296"/>
                      </a:lnTo>
                      <a:lnTo>
                        <a:pt x="372" y="326"/>
                      </a:lnTo>
                      <a:lnTo>
                        <a:pt x="369" y="355"/>
                      </a:lnTo>
                      <a:lnTo>
                        <a:pt x="364" y="384"/>
                      </a:lnTo>
                      <a:lnTo>
                        <a:pt x="359" y="411"/>
                      </a:lnTo>
                      <a:lnTo>
                        <a:pt x="350" y="438"/>
                      </a:lnTo>
                      <a:lnTo>
                        <a:pt x="341" y="462"/>
                      </a:lnTo>
                      <a:lnTo>
                        <a:pt x="331" y="485"/>
                      </a:lnTo>
                      <a:lnTo>
                        <a:pt x="318" y="506"/>
                      </a:lnTo>
                      <a:lnTo>
                        <a:pt x="305" y="525"/>
                      </a:lnTo>
                      <a:lnTo>
                        <a:pt x="291" y="542"/>
                      </a:lnTo>
                      <a:lnTo>
                        <a:pt x="275" y="557"/>
                      </a:lnTo>
                      <a:lnTo>
                        <a:pt x="259" y="569"/>
                      </a:lnTo>
                      <a:lnTo>
                        <a:pt x="241" y="579"/>
                      </a:lnTo>
                      <a:lnTo>
                        <a:pt x="224" y="586"/>
                      </a:lnTo>
                      <a:lnTo>
                        <a:pt x="205" y="591"/>
                      </a:lnTo>
                      <a:lnTo>
                        <a:pt x="186" y="593"/>
                      </a:lnTo>
                      <a:lnTo>
                        <a:pt x="167" y="591"/>
                      </a:lnTo>
                      <a:lnTo>
                        <a:pt x="148" y="586"/>
                      </a:lnTo>
                      <a:lnTo>
                        <a:pt x="131" y="579"/>
                      </a:lnTo>
                      <a:lnTo>
                        <a:pt x="113" y="569"/>
                      </a:lnTo>
                      <a:lnTo>
                        <a:pt x="97" y="557"/>
                      </a:lnTo>
                      <a:lnTo>
                        <a:pt x="82" y="542"/>
                      </a:lnTo>
                      <a:lnTo>
                        <a:pt x="68" y="525"/>
                      </a:lnTo>
                      <a:lnTo>
                        <a:pt x="55" y="506"/>
                      </a:lnTo>
                      <a:lnTo>
                        <a:pt x="42" y="485"/>
                      </a:lnTo>
                      <a:lnTo>
                        <a:pt x="32" y="462"/>
                      </a:lnTo>
                      <a:lnTo>
                        <a:pt x="23" y="438"/>
                      </a:lnTo>
                      <a:lnTo>
                        <a:pt x="14" y="411"/>
                      </a:lnTo>
                      <a:lnTo>
                        <a:pt x="9" y="384"/>
                      </a:lnTo>
                      <a:lnTo>
                        <a:pt x="4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47" name="Freeform 127">
                  <a:extLst>
                    <a:ext uri="{FF2B5EF4-FFF2-40B4-BE49-F238E27FC236}">
                      <a16:creationId xmlns:a16="http://schemas.microsoft.com/office/drawing/2014/main" id="{A50864D1-B0F7-4589-BB5F-ACCA1C8AE6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3" y="2250"/>
                  <a:ext cx="94" cy="148"/>
                </a:xfrm>
                <a:custGeom>
                  <a:avLst/>
                  <a:gdLst>
                    <a:gd name="T0" fmla="*/ 0 w 374"/>
                    <a:gd name="T1" fmla="*/ 265 h 593"/>
                    <a:gd name="T2" fmla="*/ 8 w 374"/>
                    <a:gd name="T3" fmla="*/ 208 h 593"/>
                    <a:gd name="T4" fmla="*/ 22 w 374"/>
                    <a:gd name="T5" fmla="*/ 155 h 593"/>
                    <a:gd name="T6" fmla="*/ 42 w 374"/>
                    <a:gd name="T7" fmla="*/ 107 h 593"/>
                    <a:gd name="T8" fmla="*/ 67 w 374"/>
                    <a:gd name="T9" fmla="*/ 68 h 593"/>
                    <a:gd name="T10" fmla="*/ 98 w 374"/>
                    <a:gd name="T11" fmla="*/ 35 h 593"/>
                    <a:gd name="T12" fmla="*/ 131 w 374"/>
                    <a:gd name="T13" fmla="*/ 13 h 593"/>
                    <a:gd name="T14" fmla="*/ 167 w 374"/>
                    <a:gd name="T15" fmla="*/ 2 h 593"/>
                    <a:gd name="T16" fmla="*/ 206 w 374"/>
                    <a:gd name="T17" fmla="*/ 2 h 593"/>
                    <a:gd name="T18" fmla="*/ 242 w 374"/>
                    <a:gd name="T19" fmla="*/ 13 h 593"/>
                    <a:gd name="T20" fmla="*/ 275 w 374"/>
                    <a:gd name="T21" fmla="*/ 35 h 593"/>
                    <a:gd name="T22" fmla="*/ 306 w 374"/>
                    <a:gd name="T23" fmla="*/ 68 h 593"/>
                    <a:gd name="T24" fmla="*/ 331 w 374"/>
                    <a:gd name="T25" fmla="*/ 107 h 593"/>
                    <a:gd name="T26" fmla="*/ 351 w 374"/>
                    <a:gd name="T27" fmla="*/ 155 h 593"/>
                    <a:gd name="T28" fmla="*/ 365 w 374"/>
                    <a:gd name="T29" fmla="*/ 208 h 593"/>
                    <a:gd name="T30" fmla="*/ 373 w 374"/>
                    <a:gd name="T31" fmla="*/ 265 h 593"/>
                    <a:gd name="T32" fmla="*/ 373 w 374"/>
                    <a:gd name="T33" fmla="*/ 326 h 593"/>
                    <a:gd name="T34" fmla="*/ 365 w 374"/>
                    <a:gd name="T35" fmla="*/ 384 h 593"/>
                    <a:gd name="T36" fmla="*/ 351 w 374"/>
                    <a:gd name="T37" fmla="*/ 438 h 593"/>
                    <a:gd name="T38" fmla="*/ 331 w 374"/>
                    <a:gd name="T39" fmla="*/ 485 h 593"/>
                    <a:gd name="T40" fmla="*/ 306 w 374"/>
                    <a:gd name="T41" fmla="*/ 525 h 593"/>
                    <a:gd name="T42" fmla="*/ 275 w 374"/>
                    <a:gd name="T43" fmla="*/ 557 h 593"/>
                    <a:gd name="T44" fmla="*/ 242 w 374"/>
                    <a:gd name="T45" fmla="*/ 579 h 593"/>
                    <a:gd name="T46" fmla="*/ 206 w 374"/>
                    <a:gd name="T47" fmla="*/ 591 h 593"/>
                    <a:gd name="T48" fmla="*/ 167 w 374"/>
                    <a:gd name="T49" fmla="*/ 591 h 593"/>
                    <a:gd name="T50" fmla="*/ 131 w 374"/>
                    <a:gd name="T51" fmla="*/ 579 h 593"/>
                    <a:gd name="T52" fmla="*/ 98 w 374"/>
                    <a:gd name="T53" fmla="*/ 557 h 593"/>
                    <a:gd name="T54" fmla="*/ 67 w 374"/>
                    <a:gd name="T55" fmla="*/ 525 h 593"/>
                    <a:gd name="T56" fmla="*/ 42 w 374"/>
                    <a:gd name="T57" fmla="*/ 485 h 593"/>
                    <a:gd name="T58" fmla="*/ 22 w 374"/>
                    <a:gd name="T59" fmla="*/ 438 h 593"/>
                    <a:gd name="T60" fmla="*/ 8 w 374"/>
                    <a:gd name="T61" fmla="*/ 384 h 593"/>
                    <a:gd name="T62" fmla="*/ 0 w 374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4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3" y="236"/>
                      </a:lnTo>
                      <a:lnTo>
                        <a:pt x="8" y="208"/>
                      </a:lnTo>
                      <a:lnTo>
                        <a:pt x="14" y="180"/>
                      </a:lnTo>
                      <a:lnTo>
                        <a:pt x="22" y="155"/>
                      </a:lnTo>
                      <a:lnTo>
                        <a:pt x="31" y="130"/>
                      </a:lnTo>
                      <a:lnTo>
                        <a:pt x="42" y="107"/>
                      </a:lnTo>
                      <a:lnTo>
                        <a:pt x="54" y="86"/>
                      </a:lnTo>
                      <a:lnTo>
                        <a:pt x="67" y="68"/>
                      </a:lnTo>
                      <a:lnTo>
                        <a:pt x="81" y="50"/>
                      </a:lnTo>
                      <a:lnTo>
                        <a:pt x="98" y="35"/>
                      </a:lnTo>
                      <a:lnTo>
                        <a:pt x="114" y="24"/>
                      </a:lnTo>
                      <a:lnTo>
                        <a:pt x="131" y="13"/>
                      </a:lnTo>
                      <a:lnTo>
                        <a:pt x="149" y="6"/>
                      </a:lnTo>
                      <a:lnTo>
                        <a:pt x="167" y="2"/>
                      </a:lnTo>
                      <a:lnTo>
                        <a:pt x="187" y="0"/>
                      </a:lnTo>
                      <a:lnTo>
                        <a:pt x="206" y="2"/>
                      </a:lnTo>
                      <a:lnTo>
                        <a:pt x="224" y="6"/>
                      </a:lnTo>
                      <a:lnTo>
                        <a:pt x="242" y="13"/>
                      </a:lnTo>
                      <a:lnTo>
                        <a:pt x="259" y="24"/>
                      </a:lnTo>
                      <a:lnTo>
                        <a:pt x="275" y="35"/>
                      </a:lnTo>
                      <a:lnTo>
                        <a:pt x="292" y="50"/>
                      </a:lnTo>
                      <a:lnTo>
                        <a:pt x="306" y="68"/>
                      </a:lnTo>
                      <a:lnTo>
                        <a:pt x="318" y="86"/>
                      </a:lnTo>
                      <a:lnTo>
                        <a:pt x="331" y="107"/>
                      </a:lnTo>
                      <a:lnTo>
                        <a:pt x="342" y="130"/>
                      </a:lnTo>
                      <a:lnTo>
                        <a:pt x="351" y="155"/>
                      </a:lnTo>
                      <a:lnTo>
                        <a:pt x="359" y="180"/>
                      </a:lnTo>
                      <a:lnTo>
                        <a:pt x="365" y="208"/>
                      </a:lnTo>
                      <a:lnTo>
                        <a:pt x="370" y="236"/>
                      </a:lnTo>
                      <a:lnTo>
                        <a:pt x="373" y="265"/>
                      </a:lnTo>
                      <a:lnTo>
                        <a:pt x="374" y="296"/>
                      </a:lnTo>
                      <a:lnTo>
                        <a:pt x="373" y="326"/>
                      </a:lnTo>
                      <a:lnTo>
                        <a:pt x="370" y="355"/>
                      </a:lnTo>
                      <a:lnTo>
                        <a:pt x="365" y="384"/>
                      </a:lnTo>
                      <a:lnTo>
                        <a:pt x="359" y="411"/>
                      </a:lnTo>
                      <a:lnTo>
                        <a:pt x="351" y="438"/>
                      </a:lnTo>
                      <a:lnTo>
                        <a:pt x="342" y="462"/>
                      </a:lnTo>
                      <a:lnTo>
                        <a:pt x="331" y="485"/>
                      </a:lnTo>
                      <a:lnTo>
                        <a:pt x="318" y="506"/>
                      </a:lnTo>
                      <a:lnTo>
                        <a:pt x="306" y="525"/>
                      </a:lnTo>
                      <a:lnTo>
                        <a:pt x="292" y="542"/>
                      </a:lnTo>
                      <a:lnTo>
                        <a:pt x="275" y="557"/>
                      </a:lnTo>
                      <a:lnTo>
                        <a:pt x="259" y="569"/>
                      </a:lnTo>
                      <a:lnTo>
                        <a:pt x="242" y="579"/>
                      </a:lnTo>
                      <a:lnTo>
                        <a:pt x="224" y="586"/>
                      </a:lnTo>
                      <a:lnTo>
                        <a:pt x="206" y="591"/>
                      </a:lnTo>
                      <a:lnTo>
                        <a:pt x="187" y="593"/>
                      </a:lnTo>
                      <a:lnTo>
                        <a:pt x="167" y="591"/>
                      </a:lnTo>
                      <a:lnTo>
                        <a:pt x="149" y="586"/>
                      </a:lnTo>
                      <a:lnTo>
                        <a:pt x="131" y="579"/>
                      </a:lnTo>
                      <a:lnTo>
                        <a:pt x="114" y="569"/>
                      </a:lnTo>
                      <a:lnTo>
                        <a:pt x="98" y="557"/>
                      </a:lnTo>
                      <a:lnTo>
                        <a:pt x="81" y="542"/>
                      </a:lnTo>
                      <a:lnTo>
                        <a:pt x="67" y="525"/>
                      </a:lnTo>
                      <a:lnTo>
                        <a:pt x="54" y="506"/>
                      </a:lnTo>
                      <a:lnTo>
                        <a:pt x="42" y="485"/>
                      </a:lnTo>
                      <a:lnTo>
                        <a:pt x="31" y="462"/>
                      </a:lnTo>
                      <a:lnTo>
                        <a:pt x="22" y="438"/>
                      </a:lnTo>
                      <a:lnTo>
                        <a:pt x="14" y="411"/>
                      </a:lnTo>
                      <a:lnTo>
                        <a:pt x="8" y="384"/>
                      </a:lnTo>
                      <a:lnTo>
                        <a:pt x="3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48" name="Freeform 128">
                  <a:extLst>
                    <a:ext uri="{FF2B5EF4-FFF2-40B4-BE49-F238E27FC236}">
                      <a16:creationId xmlns:a16="http://schemas.microsoft.com/office/drawing/2014/main" id="{60A1058D-298F-4249-9D6E-B0D370EDEC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" y="2250"/>
                  <a:ext cx="93" cy="148"/>
                </a:xfrm>
                <a:custGeom>
                  <a:avLst/>
                  <a:gdLst>
                    <a:gd name="T0" fmla="*/ 0 w 374"/>
                    <a:gd name="T1" fmla="*/ 265 h 593"/>
                    <a:gd name="T2" fmla="*/ 9 w 374"/>
                    <a:gd name="T3" fmla="*/ 208 h 593"/>
                    <a:gd name="T4" fmla="*/ 23 w 374"/>
                    <a:gd name="T5" fmla="*/ 155 h 593"/>
                    <a:gd name="T6" fmla="*/ 42 w 374"/>
                    <a:gd name="T7" fmla="*/ 107 h 593"/>
                    <a:gd name="T8" fmla="*/ 68 w 374"/>
                    <a:gd name="T9" fmla="*/ 68 h 593"/>
                    <a:gd name="T10" fmla="*/ 97 w 374"/>
                    <a:gd name="T11" fmla="*/ 35 h 593"/>
                    <a:gd name="T12" fmla="*/ 131 w 374"/>
                    <a:gd name="T13" fmla="*/ 13 h 593"/>
                    <a:gd name="T14" fmla="*/ 168 w 374"/>
                    <a:gd name="T15" fmla="*/ 2 h 593"/>
                    <a:gd name="T16" fmla="*/ 206 w 374"/>
                    <a:gd name="T17" fmla="*/ 2 h 593"/>
                    <a:gd name="T18" fmla="*/ 242 w 374"/>
                    <a:gd name="T19" fmla="*/ 13 h 593"/>
                    <a:gd name="T20" fmla="*/ 276 w 374"/>
                    <a:gd name="T21" fmla="*/ 35 h 593"/>
                    <a:gd name="T22" fmla="*/ 305 w 374"/>
                    <a:gd name="T23" fmla="*/ 68 h 593"/>
                    <a:gd name="T24" fmla="*/ 331 w 374"/>
                    <a:gd name="T25" fmla="*/ 107 h 593"/>
                    <a:gd name="T26" fmla="*/ 350 w 374"/>
                    <a:gd name="T27" fmla="*/ 155 h 593"/>
                    <a:gd name="T28" fmla="*/ 364 w 374"/>
                    <a:gd name="T29" fmla="*/ 208 h 593"/>
                    <a:gd name="T30" fmla="*/ 372 w 374"/>
                    <a:gd name="T31" fmla="*/ 265 h 593"/>
                    <a:gd name="T32" fmla="*/ 372 w 374"/>
                    <a:gd name="T33" fmla="*/ 326 h 593"/>
                    <a:gd name="T34" fmla="*/ 364 w 374"/>
                    <a:gd name="T35" fmla="*/ 384 h 593"/>
                    <a:gd name="T36" fmla="*/ 350 w 374"/>
                    <a:gd name="T37" fmla="*/ 438 h 593"/>
                    <a:gd name="T38" fmla="*/ 331 w 374"/>
                    <a:gd name="T39" fmla="*/ 485 h 593"/>
                    <a:gd name="T40" fmla="*/ 305 w 374"/>
                    <a:gd name="T41" fmla="*/ 525 h 593"/>
                    <a:gd name="T42" fmla="*/ 276 w 374"/>
                    <a:gd name="T43" fmla="*/ 557 h 593"/>
                    <a:gd name="T44" fmla="*/ 242 w 374"/>
                    <a:gd name="T45" fmla="*/ 579 h 593"/>
                    <a:gd name="T46" fmla="*/ 206 w 374"/>
                    <a:gd name="T47" fmla="*/ 591 h 593"/>
                    <a:gd name="T48" fmla="*/ 168 w 374"/>
                    <a:gd name="T49" fmla="*/ 591 h 593"/>
                    <a:gd name="T50" fmla="*/ 131 w 374"/>
                    <a:gd name="T51" fmla="*/ 579 h 593"/>
                    <a:gd name="T52" fmla="*/ 97 w 374"/>
                    <a:gd name="T53" fmla="*/ 557 h 593"/>
                    <a:gd name="T54" fmla="*/ 68 w 374"/>
                    <a:gd name="T55" fmla="*/ 525 h 593"/>
                    <a:gd name="T56" fmla="*/ 42 w 374"/>
                    <a:gd name="T57" fmla="*/ 485 h 593"/>
                    <a:gd name="T58" fmla="*/ 23 w 374"/>
                    <a:gd name="T59" fmla="*/ 438 h 593"/>
                    <a:gd name="T60" fmla="*/ 9 w 374"/>
                    <a:gd name="T61" fmla="*/ 384 h 593"/>
                    <a:gd name="T62" fmla="*/ 0 w 374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4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9" y="208"/>
                      </a:lnTo>
                      <a:lnTo>
                        <a:pt x="14" y="180"/>
                      </a:lnTo>
                      <a:lnTo>
                        <a:pt x="23" y="155"/>
                      </a:lnTo>
                      <a:lnTo>
                        <a:pt x="32" y="130"/>
                      </a:lnTo>
                      <a:lnTo>
                        <a:pt x="42" y="107"/>
                      </a:lnTo>
                      <a:lnTo>
                        <a:pt x="54" y="86"/>
                      </a:lnTo>
                      <a:lnTo>
                        <a:pt x="68" y="68"/>
                      </a:lnTo>
                      <a:lnTo>
                        <a:pt x="82" y="50"/>
                      </a:lnTo>
                      <a:lnTo>
                        <a:pt x="97" y="35"/>
                      </a:lnTo>
                      <a:lnTo>
                        <a:pt x="113" y="24"/>
                      </a:lnTo>
                      <a:lnTo>
                        <a:pt x="131" y="13"/>
                      </a:lnTo>
                      <a:lnTo>
                        <a:pt x="149" y="6"/>
                      </a:lnTo>
                      <a:lnTo>
                        <a:pt x="168" y="2"/>
                      </a:lnTo>
                      <a:lnTo>
                        <a:pt x="188" y="0"/>
                      </a:lnTo>
                      <a:lnTo>
                        <a:pt x="206" y="2"/>
                      </a:lnTo>
                      <a:lnTo>
                        <a:pt x="225" y="6"/>
                      </a:lnTo>
                      <a:lnTo>
                        <a:pt x="242" y="13"/>
                      </a:lnTo>
                      <a:lnTo>
                        <a:pt x="260" y="24"/>
                      </a:lnTo>
                      <a:lnTo>
                        <a:pt x="276" y="35"/>
                      </a:lnTo>
                      <a:lnTo>
                        <a:pt x="291" y="50"/>
                      </a:lnTo>
                      <a:lnTo>
                        <a:pt x="305" y="68"/>
                      </a:lnTo>
                      <a:lnTo>
                        <a:pt x="319" y="86"/>
                      </a:lnTo>
                      <a:lnTo>
                        <a:pt x="331" y="107"/>
                      </a:lnTo>
                      <a:lnTo>
                        <a:pt x="341" y="130"/>
                      </a:lnTo>
                      <a:lnTo>
                        <a:pt x="350" y="155"/>
                      </a:lnTo>
                      <a:lnTo>
                        <a:pt x="359" y="180"/>
                      </a:lnTo>
                      <a:lnTo>
                        <a:pt x="364" y="208"/>
                      </a:lnTo>
                      <a:lnTo>
                        <a:pt x="369" y="236"/>
                      </a:lnTo>
                      <a:lnTo>
                        <a:pt x="372" y="265"/>
                      </a:lnTo>
                      <a:lnTo>
                        <a:pt x="374" y="296"/>
                      </a:lnTo>
                      <a:lnTo>
                        <a:pt x="372" y="326"/>
                      </a:lnTo>
                      <a:lnTo>
                        <a:pt x="369" y="355"/>
                      </a:lnTo>
                      <a:lnTo>
                        <a:pt x="364" y="384"/>
                      </a:lnTo>
                      <a:lnTo>
                        <a:pt x="359" y="411"/>
                      </a:lnTo>
                      <a:lnTo>
                        <a:pt x="350" y="438"/>
                      </a:lnTo>
                      <a:lnTo>
                        <a:pt x="341" y="462"/>
                      </a:lnTo>
                      <a:lnTo>
                        <a:pt x="331" y="485"/>
                      </a:lnTo>
                      <a:lnTo>
                        <a:pt x="319" y="506"/>
                      </a:lnTo>
                      <a:lnTo>
                        <a:pt x="305" y="525"/>
                      </a:lnTo>
                      <a:lnTo>
                        <a:pt x="291" y="542"/>
                      </a:lnTo>
                      <a:lnTo>
                        <a:pt x="276" y="557"/>
                      </a:lnTo>
                      <a:lnTo>
                        <a:pt x="260" y="569"/>
                      </a:lnTo>
                      <a:lnTo>
                        <a:pt x="242" y="579"/>
                      </a:lnTo>
                      <a:lnTo>
                        <a:pt x="225" y="586"/>
                      </a:lnTo>
                      <a:lnTo>
                        <a:pt x="206" y="591"/>
                      </a:lnTo>
                      <a:lnTo>
                        <a:pt x="188" y="593"/>
                      </a:lnTo>
                      <a:lnTo>
                        <a:pt x="168" y="591"/>
                      </a:lnTo>
                      <a:lnTo>
                        <a:pt x="149" y="586"/>
                      </a:lnTo>
                      <a:lnTo>
                        <a:pt x="131" y="579"/>
                      </a:lnTo>
                      <a:lnTo>
                        <a:pt x="113" y="569"/>
                      </a:lnTo>
                      <a:lnTo>
                        <a:pt x="97" y="557"/>
                      </a:lnTo>
                      <a:lnTo>
                        <a:pt x="82" y="542"/>
                      </a:lnTo>
                      <a:lnTo>
                        <a:pt x="68" y="525"/>
                      </a:lnTo>
                      <a:lnTo>
                        <a:pt x="54" y="506"/>
                      </a:lnTo>
                      <a:lnTo>
                        <a:pt x="42" y="485"/>
                      </a:lnTo>
                      <a:lnTo>
                        <a:pt x="32" y="462"/>
                      </a:lnTo>
                      <a:lnTo>
                        <a:pt x="23" y="438"/>
                      </a:lnTo>
                      <a:lnTo>
                        <a:pt x="14" y="411"/>
                      </a:lnTo>
                      <a:lnTo>
                        <a:pt x="9" y="384"/>
                      </a:lnTo>
                      <a:lnTo>
                        <a:pt x="4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49" name="Freeform 129">
                  <a:extLst>
                    <a:ext uri="{FF2B5EF4-FFF2-40B4-BE49-F238E27FC236}">
                      <a16:creationId xmlns:a16="http://schemas.microsoft.com/office/drawing/2014/main" id="{BC1FD241-4BCE-499B-BD6D-F90D4ECE6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6" y="2269"/>
                  <a:ext cx="84" cy="110"/>
                </a:xfrm>
                <a:custGeom>
                  <a:avLst/>
                  <a:gdLst>
                    <a:gd name="T0" fmla="*/ 0 w 340"/>
                    <a:gd name="T1" fmla="*/ 197 h 441"/>
                    <a:gd name="T2" fmla="*/ 7 w 340"/>
                    <a:gd name="T3" fmla="*/ 154 h 441"/>
                    <a:gd name="T4" fmla="*/ 20 w 340"/>
                    <a:gd name="T5" fmla="*/ 115 h 441"/>
                    <a:gd name="T6" fmla="*/ 39 w 340"/>
                    <a:gd name="T7" fmla="*/ 80 h 441"/>
                    <a:gd name="T8" fmla="*/ 61 w 340"/>
                    <a:gd name="T9" fmla="*/ 50 h 441"/>
                    <a:gd name="T10" fmla="*/ 89 w 340"/>
                    <a:gd name="T11" fmla="*/ 25 h 441"/>
                    <a:gd name="T12" fmla="*/ 119 w 340"/>
                    <a:gd name="T13" fmla="*/ 9 h 441"/>
                    <a:gd name="T14" fmla="*/ 152 w 340"/>
                    <a:gd name="T15" fmla="*/ 0 h 441"/>
                    <a:gd name="T16" fmla="*/ 186 w 340"/>
                    <a:gd name="T17" fmla="*/ 0 h 441"/>
                    <a:gd name="T18" fmla="*/ 220 w 340"/>
                    <a:gd name="T19" fmla="*/ 9 h 441"/>
                    <a:gd name="T20" fmla="*/ 250 w 340"/>
                    <a:gd name="T21" fmla="*/ 25 h 441"/>
                    <a:gd name="T22" fmla="*/ 277 w 340"/>
                    <a:gd name="T23" fmla="*/ 50 h 441"/>
                    <a:gd name="T24" fmla="*/ 300 w 340"/>
                    <a:gd name="T25" fmla="*/ 80 h 441"/>
                    <a:gd name="T26" fmla="*/ 319 w 340"/>
                    <a:gd name="T27" fmla="*/ 115 h 441"/>
                    <a:gd name="T28" fmla="*/ 332 w 340"/>
                    <a:gd name="T29" fmla="*/ 154 h 441"/>
                    <a:gd name="T30" fmla="*/ 338 w 340"/>
                    <a:gd name="T31" fmla="*/ 197 h 441"/>
                    <a:gd name="T32" fmla="*/ 338 w 340"/>
                    <a:gd name="T33" fmla="*/ 242 h 441"/>
                    <a:gd name="T34" fmla="*/ 332 w 340"/>
                    <a:gd name="T35" fmla="*/ 285 h 441"/>
                    <a:gd name="T36" fmla="*/ 319 w 340"/>
                    <a:gd name="T37" fmla="*/ 325 h 441"/>
                    <a:gd name="T38" fmla="*/ 300 w 340"/>
                    <a:gd name="T39" fmla="*/ 359 h 441"/>
                    <a:gd name="T40" fmla="*/ 277 w 340"/>
                    <a:gd name="T41" fmla="*/ 390 h 441"/>
                    <a:gd name="T42" fmla="*/ 250 w 340"/>
                    <a:gd name="T43" fmla="*/ 414 h 441"/>
                    <a:gd name="T44" fmla="*/ 220 w 340"/>
                    <a:gd name="T45" fmla="*/ 430 h 441"/>
                    <a:gd name="T46" fmla="*/ 186 w 340"/>
                    <a:gd name="T47" fmla="*/ 440 h 441"/>
                    <a:gd name="T48" fmla="*/ 152 w 340"/>
                    <a:gd name="T49" fmla="*/ 440 h 441"/>
                    <a:gd name="T50" fmla="*/ 119 w 340"/>
                    <a:gd name="T51" fmla="*/ 430 h 441"/>
                    <a:gd name="T52" fmla="*/ 89 w 340"/>
                    <a:gd name="T53" fmla="*/ 414 h 441"/>
                    <a:gd name="T54" fmla="*/ 61 w 340"/>
                    <a:gd name="T55" fmla="*/ 390 h 441"/>
                    <a:gd name="T56" fmla="*/ 39 w 340"/>
                    <a:gd name="T57" fmla="*/ 359 h 441"/>
                    <a:gd name="T58" fmla="*/ 20 w 340"/>
                    <a:gd name="T59" fmla="*/ 325 h 441"/>
                    <a:gd name="T60" fmla="*/ 7 w 340"/>
                    <a:gd name="T61" fmla="*/ 285 h 441"/>
                    <a:gd name="T62" fmla="*/ 0 w 340"/>
                    <a:gd name="T63" fmla="*/ 242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0" h="441">
                      <a:moveTo>
                        <a:pt x="0" y="220"/>
                      </a:moveTo>
                      <a:lnTo>
                        <a:pt x="0" y="197"/>
                      </a:lnTo>
                      <a:lnTo>
                        <a:pt x="2" y="175"/>
                      </a:lnTo>
                      <a:lnTo>
                        <a:pt x="7" y="154"/>
                      </a:lnTo>
                      <a:lnTo>
                        <a:pt x="13" y="134"/>
                      </a:lnTo>
                      <a:lnTo>
                        <a:pt x="20" y="115"/>
                      </a:lnTo>
                      <a:lnTo>
                        <a:pt x="28" y="96"/>
                      </a:lnTo>
                      <a:lnTo>
                        <a:pt x="39" y="80"/>
                      </a:lnTo>
                      <a:lnTo>
                        <a:pt x="49" y="64"/>
                      </a:lnTo>
                      <a:lnTo>
                        <a:pt x="61" y="50"/>
                      </a:lnTo>
                      <a:lnTo>
                        <a:pt x="75" y="37"/>
                      </a:lnTo>
                      <a:lnTo>
                        <a:pt x="89" y="25"/>
                      </a:lnTo>
                      <a:lnTo>
                        <a:pt x="104" y="16"/>
                      </a:lnTo>
                      <a:lnTo>
                        <a:pt x="119" y="9"/>
                      </a:lnTo>
                      <a:lnTo>
                        <a:pt x="135" y="3"/>
                      </a:lnTo>
                      <a:lnTo>
                        <a:pt x="152" y="0"/>
                      </a:lnTo>
                      <a:lnTo>
                        <a:pt x="170" y="0"/>
                      </a:lnTo>
                      <a:lnTo>
                        <a:pt x="186" y="0"/>
                      </a:lnTo>
                      <a:lnTo>
                        <a:pt x="204" y="3"/>
                      </a:lnTo>
                      <a:lnTo>
                        <a:pt x="220" y="9"/>
                      </a:lnTo>
                      <a:lnTo>
                        <a:pt x="235" y="16"/>
                      </a:lnTo>
                      <a:lnTo>
                        <a:pt x="250" y="25"/>
                      </a:lnTo>
                      <a:lnTo>
                        <a:pt x="264" y="37"/>
                      </a:lnTo>
                      <a:lnTo>
                        <a:pt x="277" y="50"/>
                      </a:lnTo>
                      <a:lnTo>
                        <a:pt x="290" y="64"/>
                      </a:lnTo>
                      <a:lnTo>
                        <a:pt x="300" y="80"/>
                      </a:lnTo>
                      <a:lnTo>
                        <a:pt x="309" y="96"/>
                      </a:lnTo>
                      <a:lnTo>
                        <a:pt x="319" y="115"/>
                      </a:lnTo>
                      <a:lnTo>
                        <a:pt x="326" y="134"/>
                      </a:lnTo>
                      <a:lnTo>
                        <a:pt x="332" y="154"/>
                      </a:lnTo>
                      <a:lnTo>
                        <a:pt x="336" y="175"/>
                      </a:lnTo>
                      <a:lnTo>
                        <a:pt x="338" y="197"/>
                      </a:lnTo>
                      <a:lnTo>
                        <a:pt x="340" y="220"/>
                      </a:lnTo>
                      <a:lnTo>
                        <a:pt x="338" y="242"/>
                      </a:lnTo>
                      <a:lnTo>
                        <a:pt x="336" y="264"/>
                      </a:lnTo>
                      <a:lnTo>
                        <a:pt x="332" y="285"/>
                      </a:lnTo>
                      <a:lnTo>
                        <a:pt x="326" y="305"/>
                      </a:lnTo>
                      <a:lnTo>
                        <a:pt x="319" y="325"/>
                      </a:lnTo>
                      <a:lnTo>
                        <a:pt x="309" y="343"/>
                      </a:lnTo>
                      <a:lnTo>
                        <a:pt x="300" y="359"/>
                      </a:lnTo>
                      <a:lnTo>
                        <a:pt x="290" y="376"/>
                      </a:lnTo>
                      <a:lnTo>
                        <a:pt x="277" y="390"/>
                      </a:lnTo>
                      <a:lnTo>
                        <a:pt x="264" y="402"/>
                      </a:lnTo>
                      <a:lnTo>
                        <a:pt x="250" y="414"/>
                      </a:lnTo>
                      <a:lnTo>
                        <a:pt x="235" y="423"/>
                      </a:lnTo>
                      <a:lnTo>
                        <a:pt x="220" y="430"/>
                      </a:lnTo>
                      <a:lnTo>
                        <a:pt x="204" y="436"/>
                      </a:lnTo>
                      <a:lnTo>
                        <a:pt x="186" y="440"/>
                      </a:lnTo>
                      <a:lnTo>
                        <a:pt x="170" y="441"/>
                      </a:lnTo>
                      <a:lnTo>
                        <a:pt x="152" y="440"/>
                      </a:lnTo>
                      <a:lnTo>
                        <a:pt x="135" y="436"/>
                      </a:lnTo>
                      <a:lnTo>
                        <a:pt x="119" y="430"/>
                      </a:lnTo>
                      <a:lnTo>
                        <a:pt x="104" y="423"/>
                      </a:lnTo>
                      <a:lnTo>
                        <a:pt x="89" y="414"/>
                      </a:lnTo>
                      <a:lnTo>
                        <a:pt x="75" y="402"/>
                      </a:lnTo>
                      <a:lnTo>
                        <a:pt x="61" y="390"/>
                      </a:lnTo>
                      <a:lnTo>
                        <a:pt x="49" y="376"/>
                      </a:lnTo>
                      <a:lnTo>
                        <a:pt x="39" y="359"/>
                      </a:lnTo>
                      <a:lnTo>
                        <a:pt x="28" y="343"/>
                      </a:lnTo>
                      <a:lnTo>
                        <a:pt x="20" y="325"/>
                      </a:lnTo>
                      <a:lnTo>
                        <a:pt x="13" y="305"/>
                      </a:lnTo>
                      <a:lnTo>
                        <a:pt x="7" y="285"/>
                      </a:lnTo>
                      <a:lnTo>
                        <a:pt x="2" y="264"/>
                      </a:lnTo>
                      <a:lnTo>
                        <a:pt x="0" y="242"/>
                      </a:lnTo>
                      <a:lnTo>
                        <a:pt x="0" y="220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50" name="Freeform 130">
                  <a:extLst>
                    <a:ext uri="{FF2B5EF4-FFF2-40B4-BE49-F238E27FC236}">
                      <a16:creationId xmlns:a16="http://schemas.microsoft.com/office/drawing/2014/main" id="{1743867B-F934-49F9-9FF2-C93BA4932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0" y="2269"/>
                  <a:ext cx="85" cy="110"/>
                </a:xfrm>
                <a:custGeom>
                  <a:avLst/>
                  <a:gdLst>
                    <a:gd name="T0" fmla="*/ 0 w 338"/>
                    <a:gd name="T1" fmla="*/ 197 h 441"/>
                    <a:gd name="T2" fmla="*/ 7 w 338"/>
                    <a:gd name="T3" fmla="*/ 154 h 441"/>
                    <a:gd name="T4" fmla="*/ 20 w 338"/>
                    <a:gd name="T5" fmla="*/ 115 h 441"/>
                    <a:gd name="T6" fmla="*/ 38 w 338"/>
                    <a:gd name="T7" fmla="*/ 80 h 441"/>
                    <a:gd name="T8" fmla="*/ 60 w 338"/>
                    <a:gd name="T9" fmla="*/ 50 h 441"/>
                    <a:gd name="T10" fmla="*/ 88 w 338"/>
                    <a:gd name="T11" fmla="*/ 25 h 441"/>
                    <a:gd name="T12" fmla="*/ 118 w 338"/>
                    <a:gd name="T13" fmla="*/ 9 h 441"/>
                    <a:gd name="T14" fmla="*/ 152 w 338"/>
                    <a:gd name="T15" fmla="*/ 0 h 441"/>
                    <a:gd name="T16" fmla="*/ 186 w 338"/>
                    <a:gd name="T17" fmla="*/ 0 h 441"/>
                    <a:gd name="T18" fmla="*/ 220 w 338"/>
                    <a:gd name="T19" fmla="*/ 9 h 441"/>
                    <a:gd name="T20" fmla="*/ 250 w 338"/>
                    <a:gd name="T21" fmla="*/ 25 h 441"/>
                    <a:gd name="T22" fmla="*/ 277 w 338"/>
                    <a:gd name="T23" fmla="*/ 50 h 441"/>
                    <a:gd name="T24" fmla="*/ 299 w 338"/>
                    <a:gd name="T25" fmla="*/ 80 h 441"/>
                    <a:gd name="T26" fmla="*/ 317 w 338"/>
                    <a:gd name="T27" fmla="*/ 115 h 441"/>
                    <a:gd name="T28" fmla="*/ 330 w 338"/>
                    <a:gd name="T29" fmla="*/ 154 h 441"/>
                    <a:gd name="T30" fmla="*/ 337 w 338"/>
                    <a:gd name="T31" fmla="*/ 197 h 441"/>
                    <a:gd name="T32" fmla="*/ 337 w 338"/>
                    <a:gd name="T33" fmla="*/ 242 h 441"/>
                    <a:gd name="T34" fmla="*/ 330 w 338"/>
                    <a:gd name="T35" fmla="*/ 285 h 441"/>
                    <a:gd name="T36" fmla="*/ 317 w 338"/>
                    <a:gd name="T37" fmla="*/ 325 h 441"/>
                    <a:gd name="T38" fmla="*/ 299 w 338"/>
                    <a:gd name="T39" fmla="*/ 359 h 441"/>
                    <a:gd name="T40" fmla="*/ 277 w 338"/>
                    <a:gd name="T41" fmla="*/ 390 h 441"/>
                    <a:gd name="T42" fmla="*/ 250 w 338"/>
                    <a:gd name="T43" fmla="*/ 414 h 441"/>
                    <a:gd name="T44" fmla="*/ 220 w 338"/>
                    <a:gd name="T45" fmla="*/ 430 h 441"/>
                    <a:gd name="T46" fmla="*/ 186 w 338"/>
                    <a:gd name="T47" fmla="*/ 440 h 441"/>
                    <a:gd name="T48" fmla="*/ 152 w 338"/>
                    <a:gd name="T49" fmla="*/ 440 h 441"/>
                    <a:gd name="T50" fmla="*/ 118 w 338"/>
                    <a:gd name="T51" fmla="*/ 430 h 441"/>
                    <a:gd name="T52" fmla="*/ 88 w 338"/>
                    <a:gd name="T53" fmla="*/ 414 h 441"/>
                    <a:gd name="T54" fmla="*/ 60 w 338"/>
                    <a:gd name="T55" fmla="*/ 390 h 441"/>
                    <a:gd name="T56" fmla="*/ 38 w 338"/>
                    <a:gd name="T57" fmla="*/ 359 h 441"/>
                    <a:gd name="T58" fmla="*/ 20 w 338"/>
                    <a:gd name="T59" fmla="*/ 325 h 441"/>
                    <a:gd name="T60" fmla="*/ 7 w 338"/>
                    <a:gd name="T61" fmla="*/ 285 h 441"/>
                    <a:gd name="T62" fmla="*/ 0 w 338"/>
                    <a:gd name="T63" fmla="*/ 242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38" h="441">
                      <a:moveTo>
                        <a:pt x="0" y="220"/>
                      </a:moveTo>
                      <a:lnTo>
                        <a:pt x="0" y="197"/>
                      </a:lnTo>
                      <a:lnTo>
                        <a:pt x="2" y="175"/>
                      </a:lnTo>
                      <a:lnTo>
                        <a:pt x="7" y="154"/>
                      </a:lnTo>
                      <a:lnTo>
                        <a:pt x="13" y="134"/>
                      </a:lnTo>
                      <a:lnTo>
                        <a:pt x="20" y="115"/>
                      </a:lnTo>
                      <a:lnTo>
                        <a:pt x="28" y="96"/>
                      </a:lnTo>
                      <a:lnTo>
                        <a:pt x="38" y="80"/>
                      </a:lnTo>
                      <a:lnTo>
                        <a:pt x="49" y="64"/>
                      </a:lnTo>
                      <a:lnTo>
                        <a:pt x="60" y="50"/>
                      </a:lnTo>
                      <a:lnTo>
                        <a:pt x="74" y="37"/>
                      </a:lnTo>
                      <a:lnTo>
                        <a:pt x="88" y="25"/>
                      </a:lnTo>
                      <a:lnTo>
                        <a:pt x="103" y="16"/>
                      </a:lnTo>
                      <a:lnTo>
                        <a:pt x="118" y="9"/>
                      </a:lnTo>
                      <a:lnTo>
                        <a:pt x="135" y="3"/>
                      </a:lnTo>
                      <a:lnTo>
                        <a:pt x="152" y="0"/>
                      </a:lnTo>
                      <a:lnTo>
                        <a:pt x="170" y="0"/>
                      </a:lnTo>
                      <a:lnTo>
                        <a:pt x="186" y="0"/>
                      </a:lnTo>
                      <a:lnTo>
                        <a:pt x="203" y="3"/>
                      </a:lnTo>
                      <a:lnTo>
                        <a:pt x="220" y="9"/>
                      </a:lnTo>
                      <a:lnTo>
                        <a:pt x="235" y="16"/>
                      </a:lnTo>
                      <a:lnTo>
                        <a:pt x="250" y="25"/>
                      </a:lnTo>
                      <a:lnTo>
                        <a:pt x="264" y="37"/>
                      </a:lnTo>
                      <a:lnTo>
                        <a:pt x="277" y="50"/>
                      </a:lnTo>
                      <a:lnTo>
                        <a:pt x="288" y="64"/>
                      </a:lnTo>
                      <a:lnTo>
                        <a:pt x="299" y="80"/>
                      </a:lnTo>
                      <a:lnTo>
                        <a:pt x="309" y="96"/>
                      </a:lnTo>
                      <a:lnTo>
                        <a:pt x="317" y="115"/>
                      </a:lnTo>
                      <a:lnTo>
                        <a:pt x="324" y="134"/>
                      </a:lnTo>
                      <a:lnTo>
                        <a:pt x="330" y="154"/>
                      </a:lnTo>
                      <a:lnTo>
                        <a:pt x="335" y="175"/>
                      </a:lnTo>
                      <a:lnTo>
                        <a:pt x="337" y="197"/>
                      </a:lnTo>
                      <a:lnTo>
                        <a:pt x="338" y="220"/>
                      </a:lnTo>
                      <a:lnTo>
                        <a:pt x="337" y="242"/>
                      </a:lnTo>
                      <a:lnTo>
                        <a:pt x="335" y="264"/>
                      </a:lnTo>
                      <a:lnTo>
                        <a:pt x="330" y="285"/>
                      </a:lnTo>
                      <a:lnTo>
                        <a:pt x="324" y="305"/>
                      </a:lnTo>
                      <a:lnTo>
                        <a:pt x="317" y="325"/>
                      </a:lnTo>
                      <a:lnTo>
                        <a:pt x="309" y="343"/>
                      </a:lnTo>
                      <a:lnTo>
                        <a:pt x="299" y="359"/>
                      </a:lnTo>
                      <a:lnTo>
                        <a:pt x="288" y="376"/>
                      </a:lnTo>
                      <a:lnTo>
                        <a:pt x="277" y="390"/>
                      </a:lnTo>
                      <a:lnTo>
                        <a:pt x="264" y="402"/>
                      </a:lnTo>
                      <a:lnTo>
                        <a:pt x="250" y="414"/>
                      </a:lnTo>
                      <a:lnTo>
                        <a:pt x="235" y="423"/>
                      </a:lnTo>
                      <a:lnTo>
                        <a:pt x="220" y="430"/>
                      </a:lnTo>
                      <a:lnTo>
                        <a:pt x="203" y="436"/>
                      </a:lnTo>
                      <a:lnTo>
                        <a:pt x="186" y="440"/>
                      </a:lnTo>
                      <a:lnTo>
                        <a:pt x="170" y="441"/>
                      </a:lnTo>
                      <a:lnTo>
                        <a:pt x="152" y="440"/>
                      </a:lnTo>
                      <a:lnTo>
                        <a:pt x="135" y="436"/>
                      </a:lnTo>
                      <a:lnTo>
                        <a:pt x="118" y="430"/>
                      </a:lnTo>
                      <a:lnTo>
                        <a:pt x="103" y="423"/>
                      </a:lnTo>
                      <a:lnTo>
                        <a:pt x="88" y="414"/>
                      </a:lnTo>
                      <a:lnTo>
                        <a:pt x="74" y="402"/>
                      </a:lnTo>
                      <a:lnTo>
                        <a:pt x="60" y="390"/>
                      </a:lnTo>
                      <a:lnTo>
                        <a:pt x="49" y="376"/>
                      </a:lnTo>
                      <a:lnTo>
                        <a:pt x="38" y="359"/>
                      </a:lnTo>
                      <a:lnTo>
                        <a:pt x="28" y="343"/>
                      </a:lnTo>
                      <a:lnTo>
                        <a:pt x="20" y="325"/>
                      </a:lnTo>
                      <a:lnTo>
                        <a:pt x="13" y="305"/>
                      </a:lnTo>
                      <a:lnTo>
                        <a:pt x="7" y="285"/>
                      </a:lnTo>
                      <a:lnTo>
                        <a:pt x="2" y="264"/>
                      </a:lnTo>
                      <a:lnTo>
                        <a:pt x="0" y="242"/>
                      </a:lnTo>
                      <a:lnTo>
                        <a:pt x="0" y="220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51" name="Freeform 131">
                  <a:extLst>
                    <a:ext uri="{FF2B5EF4-FFF2-40B4-BE49-F238E27FC236}">
                      <a16:creationId xmlns:a16="http://schemas.microsoft.com/office/drawing/2014/main" id="{FBA86CB2-E1AF-4785-A6FA-9E6A36975A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7" y="2269"/>
                  <a:ext cx="85" cy="110"/>
                </a:xfrm>
                <a:custGeom>
                  <a:avLst/>
                  <a:gdLst>
                    <a:gd name="T0" fmla="*/ 0 w 338"/>
                    <a:gd name="T1" fmla="*/ 197 h 441"/>
                    <a:gd name="T2" fmla="*/ 7 w 338"/>
                    <a:gd name="T3" fmla="*/ 154 h 441"/>
                    <a:gd name="T4" fmla="*/ 20 w 338"/>
                    <a:gd name="T5" fmla="*/ 115 h 441"/>
                    <a:gd name="T6" fmla="*/ 38 w 338"/>
                    <a:gd name="T7" fmla="*/ 80 h 441"/>
                    <a:gd name="T8" fmla="*/ 60 w 338"/>
                    <a:gd name="T9" fmla="*/ 50 h 441"/>
                    <a:gd name="T10" fmla="*/ 88 w 338"/>
                    <a:gd name="T11" fmla="*/ 25 h 441"/>
                    <a:gd name="T12" fmla="*/ 119 w 338"/>
                    <a:gd name="T13" fmla="*/ 9 h 441"/>
                    <a:gd name="T14" fmla="*/ 152 w 338"/>
                    <a:gd name="T15" fmla="*/ 0 h 441"/>
                    <a:gd name="T16" fmla="*/ 186 w 338"/>
                    <a:gd name="T17" fmla="*/ 0 h 441"/>
                    <a:gd name="T18" fmla="*/ 220 w 338"/>
                    <a:gd name="T19" fmla="*/ 9 h 441"/>
                    <a:gd name="T20" fmla="*/ 250 w 338"/>
                    <a:gd name="T21" fmla="*/ 25 h 441"/>
                    <a:gd name="T22" fmla="*/ 277 w 338"/>
                    <a:gd name="T23" fmla="*/ 50 h 441"/>
                    <a:gd name="T24" fmla="*/ 299 w 338"/>
                    <a:gd name="T25" fmla="*/ 80 h 441"/>
                    <a:gd name="T26" fmla="*/ 317 w 338"/>
                    <a:gd name="T27" fmla="*/ 115 h 441"/>
                    <a:gd name="T28" fmla="*/ 330 w 338"/>
                    <a:gd name="T29" fmla="*/ 154 h 441"/>
                    <a:gd name="T30" fmla="*/ 337 w 338"/>
                    <a:gd name="T31" fmla="*/ 197 h 441"/>
                    <a:gd name="T32" fmla="*/ 337 w 338"/>
                    <a:gd name="T33" fmla="*/ 242 h 441"/>
                    <a:gd name="T34" fmla="*/ 330 w 338"/>
                    <a:gd name="T35" fmla="*/ 285 h 441"/>
                    <a:gd name="T36" fmla="*/ 317 w 338"/>
                    <a:gd name="T37" fmla="*/ 325 h 441"/>
                    <a:gd name="T38" fmla="*/ 299 w 338"/>
                    <a:gd name="T39" fmla="*/ 359 h 441"/>
                    <a:gd name="T40" fmla="*/ 277 w 338"/>
                    <a:gd name="T41" fmla="*/ 390 h 441"/>
                    <a:gd name="T42" fmla="*/ 250 w 338"/>
                    <a:gd name="T43" fmla="*/ 414 h 441"/>
                    <a:gd name="T44" fmla="*/ 220 w 338"/>
                    <a:gd name="T45" fmla="*/ 430 h 441"/>
                    <a:gd name="T46" fmla="*/ 186 w 338"/>
                    <a:gd name="T47" fmla="*/ 440 h 441"/>
                    <a:gd name="T48" fmla="*/ 152 w 338"/>
                    <a:gd name="T49" fmla="*/ 440 h 441"/>
                    <a:gd name="T50" fmla="*/ 119 w 338"/>
                    <a:gd name="T51" fmla="*/ 430 h 441"/>
                    <a:gd name="T52" fmla="*/ 88 w 338"/>
                    <a:gd name="T53" fmla="*/ 414 h 441"/>
                    <a:gd name="T54" fmla="*/ 60 w 338"/>
                    <a:gd name="T55" fmla="*/ 390 h 441"/>
                    <a:gd name="T56" fmla="*/ 38 w 338"/>
                    <a:gd name="T57" fmla="*/ 359 h 441"/>
                    <a:gd name="T58" fmla="*/ 20 w 338"/>
                    <a:gd name="T59" fmla="*/ 325 h 441"/>
                    <a:gd name="T60" fmla="*/ 7 w 338"/>
                    <a:gd name="T61" fmla="*/ 285 h 441"/>
                    <a:gd name="T62" fmla="*/ 0 w 338"/>
                    <a:gd name="T63" fmla="*/ 242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38" h="441">
                      <a:moveTo>
                        <a:pt x="0" y="220"/>
                      </a:moveTo>
                      <a:lnTo>
                        <a:pt x="0" y="197"/>
                      </a:lnTo>
                      <a:lnTo>
                        <a:pt x="2" y="175"/>
                      </a:lnTo>
                      <a:lnTo>
                        <a:pt x="7" y="154"/>
                      </a:lnTo>
                      <a:lnTo>
                        <a:pt x="13" y="134"/>
                      </a:lnTo>
                      <a:lnTo>
                        <a:pt x="20" y="115"/>
                      </a:lnTo>
                      <a:lnTo>
                        <a:pt x="28" y="96"/>
                      </a:lnTo>
                      <a:lnTo>
                        <a:pt x="38" y="80"/>
                      </a:lnTo>
                      <a:lnTo>
                        <a:pt x="49" y="64"/>
                      </a:lnTo>
                      <a:lnTo>
                        <a:pt x="60" y="50"/>
                      </a:lnTo>
                      <a:lnTo>
                        <a:pt x="74" y="37"/>
                      </a:lnTo>
                      <a:lnTo>
                        <a:pt x="88" y="25"/>
                      </a:lnTo>
                      <a:lnTo>
                        <a:pt x="103" y="16"/>
                      </a:lnTo>
                      <a:lnTo>
                        <a:pt x="119" y="9"/>
                      </a:lnTo>
                      <a:lnTo>
                        <a:pt x="135" y="3"/>
                      </a:lnTo>
                      <a:lnTo>
                        <a:pt x="152" y="0"/>
                      </a:lnTo>
                      <a:lnTo>
                        <a:pt x="170" y="0"/>
                      </a:lnTo>
                      <a:lnTo>
                        <a:pt x="186" y="0"/>
                      </a:lnTo>
                      <a:lnTo>
                        <a:pt x="203" y="3"/>
                      </a:lnTo>
                      <a:lnTo>
                        <a:pt x="220" y="9"/>
                      </a:lnTo>
                      <a:lnTo>
                        <a:pt x="235" y="16"/>
                      </a:lnTo>
                      <a:lnTo>
                        <a:pt x="250" y="25"/>
                      </a:lnTo>
                      <a:lnTo>
                        <a:pt x="264" y="37"/>
                      </a:lnTo>
                      <a:lnTo>
                        <a:pt x="277" y="50"/>
                      </a:lnTo>
                      <a:lnTo>
                        <a:pt x="288" y="64"/>
                      </a:lnTo>
                      <a:lnTo>
                        <a:pt x="299" y="80"/>
                      </a:lnTo>
                      <a:lnTo>
                        <a:pt x="309" y="96"/>
                      </a:lnTo>
                      <a:lnTo>
                        <a:pt x="317" y="115"/>
                      </a:lnTo>
                      <a:lnTo>
                        <a:pt x="324" y="134"/>
                      </a:lnTo>
                      <a:lnTo>
                        <a:pt x="330" y="154"/>
                      </a:lnTo>
                      <a:lnTo>
                        <a:pt x="335" y="175"/>
                      </a:lnTo>
                      <a:lnTo>
                        <a:pt x="337" y="197"/>
                      </a:lnTo>
                      <a:lnTo>
                        <a:pt x="338" y="220"/>
                      </a:lnTo>
                      <a:lnTo>
                        <a:pt x="337" y="242"/>
                      </a:lnTo>
                      <a:lnTo>
                        <a:pt x="335" y="264"/>
                      </a:lnTo>
                      <a:lnTo>
                        <a:pt x="330" y="285"/>
                      </a:lnTo>
                      <a:lnTo>
                        <a:pt x="324" y="305"/>
                      </a:lnTo>
                      <a:lnTo>
                        <a:pt x="317" y="325"/>
                      </a:lnTo>
                      <a:lnTo>
                        <a:pt x="309" y="343"/>
                      </a:lnTo>
                      <a:lnTo>
                        <a:pt x="299" y="359"/>
                      </a:lnTo>
                      <a:lnTo>
                        <a:pt x="288" y="376"/>
                      </a:lnTo>
                      <a:lnTo>
                        <a:pt x="277" y="390"/>
                      </a:lnTo>
                      <a:lnTo>
                        <a:pt x="264" y="402"/>
                      </a:lnTo>
                      <a:lnTo>
                        <a:pt x="250" y="414"/>
                      </a:lnTo>
                      <a:lnTo>
                        <a:pt x="235" y="423"/>
                      </a:lnTo>
                      <a:lnTo>
                        <a:pt x="220" y="430"/>
                      </a:lnTo>
                      <a:lnTo>
                        <a:pt x="203" y="436"/>
                      </a:lnTo>
                      <a:lnTo>
                        <a:pt x="186" y="440"/>
                      </a:lnTo>
                      <a:lnTo>
                        <a:pt x="170" y="441"/>
                      </a:lnTo>
                      <a:lnTo>
                        <a:pt x="152" y="440"/>
                      </a:lnTo>
                      <a:lnTo>
                        <a:pt x="135" y="436"/>
                      </a:lnTo>
                      <a:lnTo>
                        <a:pt x="119" y="430"/>
                      </a:lnTo>
                      <a:lnTo>
                        <a:pt x="103" y="423"/>
                      </a:lnTo>
                      <a:lnTo>
                        <a:pt x="88" y="414"/>
                      </a:lnTo>
                      <a:lnTo>
                        <a:pt x="74" y="402"/>
                      </a:lnTo>
                      <a:lnTo>
                        <a:pt x="60" y="390"/>
                      </a:lnTo>
                      <a:lnTo>
                        <a:pt x="49" y="376"/>
                      </a:lnTo>
                      <a:lnTo>
                        <a:pt x="38" y="359"/>
                      </a:lnTo>
                      <a:lnTo>
                        <a:pt x="28" y="343"/>
                      </a:lnTo>
                      <a:lnTo>
                        <a:pt x="20" y="325"/>
                      </a:lnTo>
                      <a:lnTo>
                        <a:pt x="13" y="305"/>
                      </a:lnTo>
                      <a:lnTo>
                        <a:pt x="7" y="285"/>
                      </a:lnTo>
                      <a:lnTo>
                        <a:pt x="2" y="264"/>
                      </a:lnTo>
                      <a:lnTo>
                        <a:pt x="0" y="242"/>
                      </a:lnTo>
                      <a:lnTo>
                        <a:pt x="0" y="220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52" name="Freeform 132">
                  <a:extLst>
                    <a:ext uri="{FF2B5EF4-FFF2-40B4-BE49-F238E27FC236}">
                      <a16:creationId xmlns:a16="http://schemas.microsoft.com/office/drawing/2014/main" id="{F7C98EDD-CBC1-4E29-9E6F-2D0A9910F2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0" y="2250"/>
                  <a:ext cx="94" cy="148"/>
                </a:xfrm>
                <a:custGeom>
                  <a:avLst/>
                  <a:gdLst>
                    <a:gd name="T0" fmla="*/ 0 w 374"/>
                    <a:gd name="T1" fmla="*/ 265 h 593"/>
                    <a:gd name="T2" fmla="*/ 8 w 374"/>
                    <a:gd name="T3" fmla="*/ 208 h 593"/>
                    <a:gd name="T4" fmla="*/ 22 w 374"/>
                    <a:gd name="T5" fmla="*/ 155 h 593"/>
                    <a:gd name="T6" fmla="*/ 42 w 374"/>
                    <a:gd name="T7" fmla="*/ 107 h 593"/>
                    <a:gd name="T8" fmla="*/ 67 w 374"/>
                    <a:gd name="T9" fmla="*/ 68 h 593"/>
                    <a:gd name="T10" fmla="*/ 97 w 374"/>
                    <a:gd name="T11" fmla="*/ 35 h 593"/>
                    <a:gd name="T12" fmla="*/ 131 w 374"/>
                    <a:gd name="T13" fmla="*/ 13 h 593"/>
                    <a:gd name="T14" fmla="*/ 167 w 374"/>
                    <a:gd name="T15" fmla="*/ 2 h 593"/>
                    <a:gd name="T16" fmla="*/ 206 w 374"/>
                    <a:gd name="T17" fmla="*/ 2 h 593"/>
                    <a:gd name="T18" fmla="*/ 242 w 374"/>
                    <a:gd name="T19" fmla="*/ 13 h 593"/>
                    <a:gd name="T20" fmla="*/ 275 w 374"/>
                    <a:gd name="T21" fmla="*/ 35 h 593"/>
                    <a:gd name="T22" fmla="*/ 306 w 374"/>
                    <a:gd name="T23" fmla="*/ 68 h 593"/>
                    <a:gd name="T24" fmla="*/ 330 w 374"/>
                    <a:gd name="T25" fmla="*/ 107 h 593"/>
                    <a:gd name="T26" fmla="*/ 351 w 374"/>
                    <a:gd name="T27" fmla="*/ 155 h 593"/>
                    <a:gd name="T28" fmla="*/ 365 w 374"/>
                    <a:gd name="T29" fmla="*/ 208 h 593"/>
                    <a:gd name="T30" fmla="*/ 373 w 374"/>
                    <a:gd name="T31" fmla="*/ 265 h 593"/>
                    <a:gd name="T32" fmla="*/ 373 w 374"/>
                    <a:gd name="T33" fmla="*/ 326 h 593"/>
                    <a:gd name="T34" fmla="*/ 365 w 374"/>
                    <a:gd name="T35" fmla="*/ 384 h 593"/>
                    <a:gd name="T36" fmla="*/ 351 w 374"/>
                    <a:gd name="T37" fmla="*/ 438 h 593"/>
                    <a:gd name="T38" fmla="*/ 330 w 374"/>
                    <a:gd name="T39" fmla="*/ 485 h 593"/>
                    <a:gd name="T40" fmla="*/ 306 w 374"/>
                    <a:gd name="T41" fmla="*/ 525 h 593"/>
                    <a:gd name="T42" fmla="*/ 275 w 374"/>
                    <a:gd name="T43" fmla="*/ 557 h 593"/>
                    <a:gd name="T44" fmla="*/ 242 w 374"/>
                    <a:gd name="T45" fmla="*/ 579 h 593"/>
                    <a:gd name="T46" fmla="*/ 206 w 374"/>
                    <a:gd name="T47" fmla="*/ 591 h 593"/>
                    <a:gd name="T48" fmla="*/ 167 w 374"/>
                    <a:gd name="T49" fmla="*/ 591 h 593"/>
                    <a:gd name="T50" fmla="*/ 131 w 374"/>
                    <a:gd name="T51" fmla="*/ 579 h 593"/>
                    <a:gd name="T52" fmla="*/ 97 w 374"/>
                    <a:gd name="T53" fmla="*/ 557 h 593"/>
                    <a:gd name="T54" fmla="*/ 67 w 374"/>
                    <a:gd name="T55" fmla="*/ 525 h 593"/>
                    <a:gd name="T56" fmla="*/ 42 w 374"/>
                    <a:gd name="T57" fmla="*/ 485 h 593"/>
                    <a:gd name="T58" fmla="*/ 22 w 374"/>
                    <a:gd name="T59" fmla="*/ 438 h 593"/>
                    <a:gd name="T60" fmla="*/ 8 w 374"/>
                    <a:gd name="T61" fmla="*/ 384 h 593"/>
                    <a:gd name="T62" fmla="*/ 0 w 374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4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3" y="236"/>
                      </a:lnTo>
                      <a:lnTo>
                        <a:pt x="8" y="208"/>
                      </a:lnTo>
                      <a:lnTo>
                        <a:pt x="14" y="180"/>
                      </a:lnTo>
                      <a:lnTo>
                        <a:pt x="22" y="155"/>
                      </a:lnTo>
                      <a:lnTo>
                        <a:pt x="31" y="130"/>
                      </a:lnTo>
                      <a:lnTo>
                        <a:pt x="42" y="107"/>
                      </a:lnTo>
                      <a:lnTo>
                        <a:pt x="54" y="86"/>
                      </a:lnTo>
                      <a:lnTo>
                        <a:pt x="67" y="68"/>
                      </a:lnTo>
                      <a:lnTo>
                        <a:pt x="81" y="50"/>
                      </a:lnTo>
                      <a:lnTo>
                        <a:pt x="97" y="35"/>
                      </a:lnTo>
                      <a:lnTo>
                        <a:pt x="114" y="24"/>
                      </a:lnTo>
                      <a:lnTo>
                        <a:pt x="131" y="13"/>
                      </a:lnTo>
                      <a:lnTo>
                        <a:pt x="149" y="6"/>
                      </a:lnTo>
                      <a:lnTo>
                        <a:pt x="167" y="2"/>
                      </a:lnTo>
                      <a:lnTo>
                        <a:pt x="187" y="0"/>
                      </a:lnTo>
                      <a:lnTo>
                        <a:pt x="206" y="2"/>
                      </a:lnTo>
                      <a:lnTo>
                        <a:pt x="224" y="6"/>
                      </a:lnTo>
                      <a:lnTo>
                        <a:pt x="242" y="13"/>
                      </a:lnTo>
                      <a:lnTo>
                        <a:pt x="259" y="24"/>
                      </a:lnTo>
                      <a:lnTo>
                        <a:pt x="275" y="35"/>
                      </a:lnTo>
                      <a:lnTo>
                        <a:pt x="290" y="50"/>
                      </a:lnTo>
                      <a:lnTo>
                        <a:pt x="306" y="68"/>
                      </a:lnTo>
                      <a:lnTo>
                        <a:pt x="318" y="86"/>
                      </a:lnTo>
                      <a:lnTo>
                        <a:pt x="330" y="107"/>
                      </a:lnTo>
                      <a:lnTo>
                        <a:pt x="342" y="130"/>
                      </a:lnTo>
                      <a:lnTo>
                        <a:pt x="351" y="155"/>
                      </a:lnTo>
                      <a:lnTo>
                        <a:pt x="359" y="180"/>
                      </a:lnTo>
                      <a:lnTo>
                        <a:pt x="365" y="208"/>
                      </a:lnTo>
                      <a:lnTo>
                        <a:pt x="370" y="236"/>
                      </a:lnTo>
                      <a:lnTo>
                        <a:pt x="373" y="265"/>
                      </a:lnTo>
                      <a:lnTo>
                        <a:pt x="374" y="296"/>
                      </a:lnTo>
                      <a:lnTo>
                        <a:pt x="373" y="326"/>
                      </a:lnTo>
                      <a:lnTo>
                        <a:pt x="370" y="355"/>
                      </a:lnTo>
                      <a:lnTo>
                        <a:pt x="365" y="384"/>
                      </a:lnTo>
                      <a:lnTo>
                        <a:pt x="359" y="411"/>
                      </a:lnTo>
                      <a:lnTo>
                        <a:pt x="351" y="438"/>
                      </a:lnTo>
                      <a:lnTo>
                        <a:pt x="342" y="462"/>
                      </a:lnTo>
                      <a:lnTo>
                        <a:pt x="330" y="485"/>
                      </a:lnTo>
                      <a:lnTo>
                        <a:pt x="318" y="506"/>
                      </a:lnTo>
                      <a:lnTo>
                        <a:pt x="306" y="525"/>
                      </a:lnTo>
                      <a:lnTo>
                        <a:pt x="290" y="542"/>
                      </a:lnTo>
                      <a:lnTo>
                        <a:pt x="275" y="557"/>
                      </a:lnTo>
                      <a:lnTo>
                        <a:pt x="259" y="569"/>
                      </a:lnTo>
                      <a:lnTo>
                        <a:pt x="242" y="579"/>
                      </a:lnTo>
                      <a:lnTo>
                        <a:pt x="224" y="586"/>
                      </a:lnTo>
                      <a:lnTo>
                        <a:pt x="206" y="591"/>
                      </a:lnTo>
                      <a:lnTo>
                        <a:pt x="187" y="593"/>
                      </a:lnTo>
                      <a:lnTo>
                        <a:pt x="167" y="591"/>
                      </a:lnTo>
                      <a:lnTo>
                        <a:pt x="149" y="586"/>
                      </a:lnTo>
                      <a:lnTo>
                        <a:pt x="131" y="579"/>
                      </a:lnTo>
                      <a:lnTo>
                        <a:pt x="114" y="569"/>
                      </a:lnTo>
                      <a:lnTo>
                        <a:pt x="97" y="557"/>
                      </a:lnTo>
                      <a:lnTo>
                        <a:pt x="81" y="542"/>
                      </a:lnTo>
                      <a:lnTo>
                        <a:pt x="67" y="525"/>
                      </a:lnTo>
                      <a:lnTo>
                        <a:pt x="54" y="506"/>
                      </a:lnTo>
                      <a:lnTo>
                        <a:pt x="42" y="485"/>
                      </a:lnTo>
                      <a:lnTo>
                        <a:pt x="31" y="462"/>
                      </a:lnTo>
                      <a:lnTo>
                        <a:pt x="22" y="438"/>
                      </a:lnTo>
                      <a:lnTo>
                        <a:pt x="14" y="411"/>
                      </a:lnTo>
                      <a:lnTo>
                        <a:pt x="8" y="384"/>
                      </a:lnTo>
                      <a:lnTo>
                        <a:pt x="3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53" name="Freeform 133">
                  <a:extLst>
                    <a:ext uri="{FF2B5EF4-FFF2-40B4-BE49-F238E27FC236}">
                      <a16:creationId xmlns:a16="http://schemas.microsoft.com/office/drawing/2014/main" id="{67C0704B-7058-4EF8-AED3-BD1487B5A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2" y="2250"/>
                  <a:ext cx="93" cy="148"/>
                </a:xfrm>
                <a:custGeom>
                  <a:avLst/>
                  <a:gdLst>
                    <a:gd name="T0" fmla="*/ 0 w 374"/>
                    <a:gd name="T1" fmla="*/ 265 h 593"/>
                    <a:gd name="T2" fmla="*/ 9 w 374"/>
                    <a:gd name="T3" fmla="*/ 208 h 593"/>
                    <a:gd name="T4" fmla="*/ 22 w 374"/>
                    <a:gd name="T5" fmla="*/ 155 h 593"/>
                    <a:gd name="T6" fmla="*/ 42 w 374"/>
                    <a:gd name="T7" fmla="*/ 107 h 593"/>
                    <a:gd name="T8" fmla="*/ 68 w 374"/>
                    <a:gd name="T9" fmla="*/ 68 h 593"/>
                    <a:gd name="T10" fmla="*/ 97 w 374"/>
                    <a:gd name="T11" fmla="*/ 35 h 593"/>
                    <a:gd name="T12" fmla="*/ 131 w 374"/>
                    <a:gd name="T13" fmla="*/ 13 h 593"/>
                    <a:gd name="T14" fmla="*/ 168 w 374"/>
                    <a:gd name="T15" fmla="*/ 2 h 593"/>
                    <a:gd name="T16" fmla="*/ 206 w 374"/>
                    <a:gd name="T17" fmla="*/ 2 h 593"/>
                    <a:gd name="T18" fmla="*/ 242 w 374"/>
                    <a:gd name="T19" fmla="*/ 13 h 593"/>
                    <a:gd name="T20" fmla="*/ 276 w 374"/>
                    <a:gd name="T21" fmla="*/ 35 h 593"/>
                    <a:gd name="T22" fmla="*/ 305 w 374"/>
                    <a:gd name="T23" fmla="*/ 68 h 593"/>
                    <a:gd name="T24" fmla="*/ 331 w 374"/>
                    <a:gd name="T25" fmla="*/ 107 h 593"/>
                    <a:gd name="T26" fmla="*/ 350 w 374"/>
                    <a:gd name="T27" fmla="*/ 155 h 593"/>
                    <a:gd name="T28" fmla="*/ 364 w 374"/>
                    <a:gd name="T29" fmla="*/ 208 h 593"/>
                    <a:gd name="T30" fmla="*/ 372 w 374"/>
                    <a:gd name="T31" fmla="*/ 265 h 593"/>
                    <a:gd name="T32" fmla="*/ 372 w 374"/>
                    <a:gd name="T33" fmla="*/ 326 h 593"/>
                    <a:gd name="T34" fmla="*/ 364 w 374"/>
                    <a:gd name="T35" fmla="*/ 384 h 593"/>
                    <a:gd name="T36" fmla="*/ 350 w 374"/>
                    <a:gd name="T37" fmla="*/ 438 h 593"/>
                    <a:gd name="T38" fmla="*/ 331 w 374"/>
                    <a:gd name="T39" fmla="*/ 485 h 593"/>
                    <a:gd name="T40" fmla="*/ 305 w 374"/>
                    <a:gd name="T41" fmla="*/ 525 h 593"/>
                    <a:gd name="T42" fmla="*/ 276 w 374"/>
                    <a:gd name="T43" fmla="*/ 557 h 593"/>
                    <a:gd name="T44" fmla="*/ 242 w 374"/>
                    <a:gd name="T45" fmla="*/ 579 h 593"/>
                    <a:gd name="T46" fmla="*/ 206 w 374"/>
                    <a:gd name="T47" fmla="*/ 591 h 593"/>
                    <a:gd name="T48" fmla="*/ 168 w 374"/>
                    <a:gd name="T49" fmla="*/ 591 h 593"/>
                    <a:gd name="T50" fmla="*/ 131 w 374"/>
                    <a:gd name="T51" fmla="*/ 579 h 593"/>
                    <a:gd name="T52" fmla="*/ 97 w 374"/>
                    <a:gd name="T53" fmla="*/ 557 h 593"/>
                    <a:gd name="T54" fmla="*/ 68 w 374"/>
                    <a:gd name="T55" fmla="*/ 525 h 593"/>
                    <a:gd name="T56" fmla="*/ 42 w 374"/>
                    <a:gd name="T57" fmla="*/ 485 h 593"/>
                    <a:gd name="T58" fmla="*/ 22 w 374"/>
                    <a:gd name="T59" fmla="*/ 438 h 593"/>
                    <a:gd name="T60" fmla="*/ 9 w 374"/>
                    <a:gd name="T61" fmla="*/ 384 h 593"/>
                    <a:gd name="T62" fmla="*/ 0 w 374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4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9" y="208"/>
                      </a:lnTo>
                      <a:lnTo>
                        <a:pt x="14" y="180"/>
                      </a:lnTo>
                      <a:lnTo>
                        <a:pt x="22" y="155"/>
                      </a:lnTo>
                      <a:lnTo>
                        <a:pt x="32" y="130"/>
                      </a:lnTo>
                      <a:lnTo>
                        <a:pt x="42" y="107"/>
                      </a:lnTo>
                      <a:lnTo>
                        <a:pt x="54" y="86"/>
                      </a:lnTo>
                      <a:lnTo>
                        <a:pt x="68" y="68"/>
                      </a:lnTo>
                      <a:lnTo>
                        <a:pt x="82" y="50"/>
                      </a:lnTo>
                      <a:lnTo>
                        <a:pt x="97" y="35"/>
                      </a:lnTo>
                      <a:lnTo>
                        <a:pt x="113" y="24"/>
                      </a:lnTo>
                      <a:lnTo>
                        <a:pt x="131" y="13"/>
                      </a:lnTo>
                      <a:lnTo>
                        <a:pt x="149" y="6"/>
                      </a:lnTo>
                      <a:lnTo>
                        <a:pt x="168" y="2"/>
                      </a:lnTo>
                      <a:lnTo>
                        <a:pt x="188" y="0"/>
                      </a:lnTo>
                      <a:lnTo>
                        <a:pt x="206" y="2"/>
                      </a:lnTo>
                      <a:lnTo>
                        <a:pt x="225" y="6"/>
                      </a:lnTo>
                      <a:lnTo>
                        <a:pt x="242" y="13"/>
                      </a:lnTo>
                      <a:lnTo>
                        <a:pt x="260" y="24"/>
                      </a:lnTo>
                      <a:lnTo>
                        <a:pt x="276" y="35"/>
                      </a:lnTo>
                      <a:lnTo>
                        <a:pt x="291" y="50"/>
                      </a:lnTo>
                      <a:lnTo>
                        <a:pt x="305" y="68"/>
                      </a:lnTo>
                      <a:lnTo>
                        <a:pt x="319" y="86"/>
                      </a:lnTo>
                      <a:lnTo>
                        <a:pt x="331" y="107"/>
                      </a:lnTo>
                      <a:lnTo>
                        <a:pt x="341" y="130"/>
                      </a:lnTo>
                      <a:lnTo>
                        <a:pt x="350" y="155"/>
                      </a:lnTo>
                      <a:lnTo>
                        <a:pt x="358" y="180"/>
                      </a:lnTo>
                      <a:lnTo>
                        <a:pt x="364" y="208"/>
                      </a:lnTo>
                      <a:lnTo>
                        <a:pt x="369" y="236"/>
                      </a:lnTo>
                      <a:lnTo>
                        <a:pt x="372" y="265"/>
                      </a:lnTo>
                      <a:lnTo>
                        <a:pt x="374" y="296"/>
                      </a:lnTo>
                      <a:lnTo>
                        <a:pt x="372" y="326"/>
                      </a:lnTo>
                      <a:lnTo>
                        <a:pt x="369" y="355"/>
                      </a:lnTo>
                      <a:lnTo>
                        <a:pt x="364" y="384"/>
                      </a:lnTo>
                      <a:lnTo>
                        <a:pt x="358" y="411"/>
                      </a:lnTo>
                      <a:lnTo>
                        <a:pt x="350" y="438"/>
                      </a:lnTo>
                      <a:lnTo>
                        <a:pt x="341" y="462"/>
                      </a:lnTo>
                      <a:lnTo>
                        <a:pt x="331" y="485"/>
                      </a:lnTo>
                      <a:lnTo>
                        <a:pt x="319" y="506"/>
                      </a:lnTo>
                      <a:lnTo>
                        <a:pt x="305" y="525"/>
                      </a:lnTo>
                      <a:lnTo>
                        <a:pt x="291" y="542"/>
                      </a:lnTo>
                      <a:lnTo>
                        <a:pt x="276" y="557"/>
                      </a:lnTo>
                      <a:lnTo>
                        <a:pt x="260" y="569"/>
                      </a:lnTo>
                      <a:lnTo>
                        <a:pt x="242" y="579"/>
                      </a:lnTo>
                      <a:lnTo>
                        <a:pt x="225" y="586"/>
                      </a:lnTo>
                      <a:lnTo>
                        <a:pt x="206" y="591"/>
                      </a:lnTo>
                      <a:lnTo>
                        <a:pt x="188" y="593"/>
                      </a:lnTo>
                      <a:lnTo>
                        <a:pt x="168" y="591"/>
                      </a:lnTo>
                      <a:lnTo>
                        <a:pt x="149" y="586"/>
                      </a:lnTo>
                      <a:lnTo>
                        <a:pt x="131" y="579"/>
                      </a:lnTo>
                      <a:lnTo>
                        <a:pt x="113" y="569"/>
                      </a:lnTo>
                      <a:lnTo>
                        <a:pt x="97" y="557"/>
                      </a:lnTo>
                      <a:lnTo>
                        <a:pt x="82" y="542"/>
                      </a:lnTo>
                      <a:lnTo>
                        <a:pt x="68" y="525"/>
                      </a:lnTo>
                      <a:lnTo>
                        <a:pt x="54" y="506"/>
                      </a:lnTo>
                      <a:lnTo>
                        <a:pt x="42" y="485"/>
                      </a:lnTo>
                      <a:lnTo>
                        <a:pt x="32" y="462"/>
                      </a:lnTo>
                      <a:lnTo>
                        <a:pt x="22" y="438"/>
                      </a:lnTo>
                      <a:lnTo>
                        <a:pt x="14" y="411"/>
                      </a:lnTo>
                      <a:lnTo>
                        <a:pt x="9" y="384"/>
                      </a:lnTo>
                      <a:lnTo>
                        <a:pt x="4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54" name="Freeform 134">
                  <a:extLst>
                    <a:ext uri="{FF2B5EF4-FFF2-40B4-BE49-F238E27FC236}">
                      <a16:creationId xmlns:a16="http://schemas.microsoft.com/office/drawing/2014/main" id="{A1C24B4E-58F8-4D3D-9261-1FF4CFA44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5" y="2250"/>
                  <a:ext cx="93" cy="148"/>
                </a:xfrm>
                <a:custGeom>
                  <a:avLst/>
                  <a:gdLst>
                    <a:gd name="T0" fmla="*/ 0 w 374"/>
                    <a:gd name="T1" fmla="*/ 265 h 593"/>
                    <a:gd name="T2" fmla="*/ 8 w 374"/>
                    <a:gd name="T3" fmla="*/ 208 h 593"/>
                    <a:gd name="T4" fmla="*/ 22 w 374"/>
                    <a:gd name="T5" fmla="*/ 155 h 593"/>
                    <a:gd name="T6" fmla="*/ 43 w 374"/>
                    <a:gd name="T7" fmla="*/ 107 h 593"/>
                    <a:gd name="T8" fmla="*/ 67 w 374"/>
                    <a:gd name="T9" fmla="*/ 68 h 593"/>
                    <a:gd name="T10" fmla="*/ 97 w 374"/>
                    <a:gd name="T11" fmla="*/ 35 h 593"/>
                    <a:gd name="T12" fmla="*/ 131 w 374"/>
                    <a:gd name="T13" fmla="*/ 13 h 593"/>
                    <a:gd name="T14" fmla="*/ 167 w 374"/>
                    <a:gd name="T15" fmla="*/ 2 h 593"/>
                    <a:gd name="T16" fmla="*/ 205 w 374"/>
                    <a:gd name="T17" fmla="*/ 2 h 593"/>
                    <a:gd name="T18" fmla="*/ 241 w 374"/>
                    <a:gd name="T19" fmla="*/ 13 h 593"/>
                    <a:gd name="T20" fmla="*/ 275 w 374"/>
                    <a:gd name="T21" fmla="*/ 35 h 593"/>
                    <a:gd name="T22" fmla="*/ 305 w 374"/>
                    <a:gd name="T23" fmla="*/ 68 h 593"/>
                    <a:gd name="T24" fmla="*/ 331 w 374"/>
                    <a:gd name="T25" fmla="*/ 107 h 593"/>
                    <a:gd name="T26" fmla="*/ 351 w 374"/>
                    <a:gd name="T27" fmla="*/ 155 h 593"/>
                    <a:gd name="T28" fmla="*/ 365 w 374"/>
                    <a:gd name="T29" fmla="*/ 208 h 593"/>
                    <a:gd name="T30" fmla="*/ 373 w 374"/>
                    <a:gd name="T31" fmla="*/ 265 h 593"/>
                    <a:gd name="T32" fmla="*/ 373 w 374"/>
                    <a:gd name="T33" fmla="*/ 326 h 593"/>
                    <a:gd name="T34" fmla="*/ 365 w 374"/>
                    <a:gd name="T35" fmla="*/ 384 h 593"/>
                    <a:gd name="T36" fmla="*/ 351 w 374"/>
                    <a:gd name="T37" fmla="*/ 438 h 593"/>
                    <a:gd name="T38" fmla="*/ 331 w 374"/>
                    <a:gd name="T39" fmla="*/ 485 h 593"/>
                    <a:gd name="T40" fmla="*/ 305 w 374"/>
                    <a:gd name="T41" fmla="*/ 525 h 593"/>
                    <a:gd name="T42" fmla="*/ 275 w 374"/>
                    <a:gd name="T43" fmla="*/ 557 h 593"/>
                    <a:gd name="T44" fmla="*/ 241 w 374"/>
                    <a:gd name="T45" fmla="*/ 579 h 593"/>
                    <a:gd name="T46" fmla="*/ 205 w 374"/>
                    <a:gd name="T47" fmla="*/ 591 h 593"/>
                    <a:gd name="T48" fmla="*/ 167 w 374"/>
                    <a:gd name="T49" fmla="*/ 591 h 593"/>
                    <a:gd name="T50" fmla="*/ 131 w 374"/>
                    <a:gd name="T51" fmla="*/ 579 h 593"/>
                    <a:gd name="T52" fmla="*/ 97 w 374"/>
                    <a:gd name="T53" fmla="*/ 557 h 593"/>
                    <a:gd name="T54" fmla="*/ 67 w 374"/>
                    <a:gd name="T55" fmla="*/ 525 h 593"/>
                    <a:gd name="T56" fmla="*/ 43 w 374"/>
                    <a:gd name="T57" fmla="*/ 485 h 593"/>
                    <a:gd name="T58" fmla="*/ 22 w 374"/>
                    <a:gd name="T59" fmla="*/ 438 h 593"/>
                    <a:gd name="T60" fmla="*/ 8 w 374"/>
                    <a:gd name="T61" fmla="*/ 384 h 593"/>
                    <a:gd name="T62" fmla="*/ 0 w 374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4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3" y="236"/>
                      </a:lnTo>
                      <a:lnTo>
                        <a:pt x="8" y="208"/>
                      </a:lnTo>
                      <a:lnTo>
                        <a:pt x="14" y="180"/>
                      </a:lnTo>
                      <a:lnTo>
                        <a:pt x="22" y="155"/>
                      </a:lnTo>
                      <a:lnTo>
                        <a:pt x="31" y="130"/>
                      </a:lnTo>
                      <a:lnTo>
                        <a:pt x="43" y="107"/>
                      </a:lnTo>
                      <a:lnTo>
                        <a:pt x="54" y="86"/>
                      </a:lnTo>
                      <a:lnTo>
                        <a:pt x="67" y="68"/>
                      </a:lnTo>
                      <a:lnTo>
                        <a:pt x="82" y="50"/>
                      </a:lnTo>
                      <a:lnTo>
                        <a:pt x="97" y="35"/>
                      </a:lnTo>
                      <a:lnTo>
                        <a:pt x="114" y="24"/>
                      </a:lnTo>
                      <a:lnTo>
                        <a:pt x="131" y="13"/>
                      </a:lnTo>
                      <a:lnTo>
                        <a:pt x="148" y="6"/>
                      </a:lnTo>
                      <a:lnTo>
                        <a:pt x="167" y="2"/>
                      </a:lnTo>
                      <a:lnTo>
                        <a:pt x="187" y="0"/>
                      </a:lnTo>
                      <a:lnTo>
                        <a:pt x="205" y="2"/>
                      </a:lnTo>
                      <a:lnTo>
                        <a:pt x="224" y="6"/>
                      </a:lnTo>
                      <a:lnTo>
                        <a:pt x="241" y="13"/>
                      </a:lnTo>
                      <a:lnTo>
                        <a:pt x="259" y="24"/>
                      </a:lnTo>
                      <a:lnTo>
                        <a:pt x="275" y="35"/>
                      </a:lnTo>
                      <a:lnTo>
                        <a:pt x="291" y="50"/>
                      </a:lnTo>
                      <a:lnTo>
                        <a:pt x="305" y="68"/>
                      </a:lnTo>
                      <a:lnTo>
                        <a:pt x="318" y="86"/>
                      </a:lnTo>
                      <a:lnTo>
                        <a:pt x="331" y="107"/>
                      </a:lnTo>
                      <a:lnTo>
                        <a:pt x="341" y="130"/>
                      </a:lnTo>
                      <a:lnTo>
                        <a:pt x="351" y="155"/>
                      </a:lnTo>
                      <a:lnTo>
                        <a:pt x="359" y="180"/>
                      </a:lnTo>
                      <a:lnTo>
                        <a:pt x="365" y="208"/>
                      </a:lnTo>
                      <a:lnTo>
                        <a:pt x="369" y="236"/>
                      </a:lnTo>
                      <a:lnTo>
                        <a:pt x="373" y="265"/>
                      </a:lnTo>
                      <a:lnTo>
                        <a:pt x="374" y="296"/>
                      </a:lnTo>
                      <a:lnTo>
                        <a:pt x="373" y="326"/>
                      </a:lnTo>
                      <a:lnTo>
                        <a:pt x="369" y="355"/>
                      </a:lnTo>
                      <a:lnTo>
                        <a:pt x="365" y="384"/>
                      </a:lnTo>
                      <a:lnTo>
                        <a:pt x="359" y="411"/>
                      </a:lnTo>
                      <a:lnTo>
                        <a:pt x="351" y="438"/>
                      </a:lnTo>
                      <a:lnTo>
                        <a:pt x="341" y="462"/>
                      </a:lnTo>
                      <a:lnTo>
                        <a:pt x="331" y="485"/>
                      </a:lnTo>
                      <a:lnTo>
                        <a:pt x="318" y="506"/>
                      </a:lnTo>
                      <a:lnTo>
                        <a:pt x="305" y="525"/>
                      </a:lnTo>
                      <a:lnTo>
                        <a:pt x="291" y="542"/>
                      </a:lnTo>
                      <a:lnTo>
                        <a:pt x="275" y="557"/>
                      </a:lnTo>
                      <a:lnTo>
                        <a:pt x="259" y="569"/>
                      </a:lnTo>
                      <a:lnTo>
                        <a:pt x="241" y="579"/>
                      </a:lnTo>
                      <a:lnTo>
                        <a:pt x="224" y="586"/>
                      </a:lnTo>
                      <a:lnTo>
                        <a:pt x="205" y="591"/>
                      </a:lnTo>
                      <a:lnTo>
                        <a:pt x="187" y="593"/>
                      </a:lnTo>
                      <a:lnTo>
                        <a:pt x="167" y="591"/>
                      </a:lnTo>
                      <a:lnTo>
                        <a:pt x="148" y="586"/>
                      </a:lnTo>
                      <a:lnTo>
                        <a:pt x="131" y="579"/>
                      </a:lnTo>
                      <a:lnTo>
                        <a:pt x="114" y="569"/>
                      </a:lnTo>
                      <a:lnTo>
                        <a:pt x="97" y="557"/>
                      </a:lnTo>
                      <a:lnTo>
                        <a:pt x="82" y="542"/>
                      </a:lnTo>
                      <a:lnTo>
                        <a:pt x="67" y="525"/>
                      </a:lnTo>
                      <a:lnTo>
                        <a:pt x="54" y="506"/>
                      </a:lnTo>
                      <a:lnTo>
                        <a:pt x="43" y="485"/>
                      </a:lnTo>
                      <a:lnTo>
                        <a:pt x="31" y="462"/>
                      </a:lnTo>
                      <a:lnTo>
                        <a:pt x="22" y="438"/>
                      </a:lnTo>
                      <a:lnTo>
                        <a:pt x="14" y="411"/>
                      </a:lnTo>
                      <a:lnTo>
                        <a:pt x="8" y="384"/>
                      </a:lnTo>
                      <a:lnTo>
                        <a:pt x="3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55" name="Freeform 135">
                  <a:extLst>
                    <a:ext uri="{FF2B5EF4-FFF2-40B4-BE49-F238E27FC236}">
                      <a16:creationId xmlns:a16="http://schemas.microsoft.com/office/drawing/2014/main" id="{7EF87350-E037-4C0F-AEB1-ADC8D8443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3" y="2288"/>
                  <a:ext cx="38" cy="67"/>
                </a:xfrm>
                <a:custGeom>
                  <a:avLst/>
                  <a:gdLst>
                    <a:gd name="T0" fmla="*/ 83 w 152"/>
                    <a:gd name="T1" fmla="*/ 270 h 272"/>
                    <a:gd name="T2" fmla="*/ 98 w 152"/>
                    <a:gd name="T3" fmla="*/ 265 h 272"/>
                    <a:gd name="T4" fmla="*/ 112 w 152"/>
                    <a:gd name="T5" fmla="*/ 254 h 272"/>
                    <a:gd name="T6" fmla="*/ 124 w 152"/>
                    <a:gd name="T7" fmla="*/ 239 h 272"/>
                    <a:gd name="T8" fmla="*/ 134 w 152"/>
                    <a:gd name="T9" fmla="*/ 221 h 272"/>
                    <a:gd name="T10" fmla="*/ 143 w 152"/>
                    <a:gd name="T11" fmla="*/ 200 h 272"/>
                    <a:gd name="T12" fmla="*/ 148 w 152"/>
                    <a:gd name="T13" fmla="*/ 175 h 272"/>
                    <a:gd name="T14" fmla="*/ 151 w 152"/>
                    <a:gd name="T15" fmla="*/ 149 h 272"/>
                    <a:gd name="T16" fmla="*/ 151 w 152"/>
                    <a:gd name="T17" fmla="*/ 121 h 272"/>
                    <a:gd name="T18" fmla="*/ 148 w 152"/>
                    <a:gd name="T19" fmla="*/ 94 h 272"/>
                    <a:gd name="T20" fmla="*/ 143 w 152"/>
                    <a:gd name="T21" fmla="*/ 70 h 272"/>
                    <a:gd name="T22" fmla="*/ 134 w 152"/>
                    <a:gd name="T23" fmla="*/ 49 h 272"/>
                    <a:gd name="T24" fmla="*/ 124 w 152"/>
                    <a:gd name="T25" fmla="*/ 30 h 272"/>
                    <a:gd name="T26" fmla="*/ 112 w 152"/>
                    <a:gd name="T27" fmla="*/ 16 h 272"/>
                    <a:gd name="T28" fmla="*/ 98 w 152"/>
                    <a:gd name="T29" fmla="*/ 6 h 272"/>
                    <a:gd name="T30" fmla="*/ 83 w 152"/>
                    <a:gd name="T31" fmla="*/ 0 h 272"/>
                    <a:gd name="T32" fmla="*/ 68 w 152"/>
                    <a:gd name="T33" fmla="*/ 0 h 272"/>
                    <a:gd name="T34" fmla="*/ 53 w 152"/>
                    <a:gd name="T35" fmla="*/ 6 h 272"/>
                    <a:gd name="T36" fmla="*/ 39 w 152"/>
                    <a:gd name="T37" fmla="*/ 16 h 272"/>
                    <a:gd name="T38" fmla="*/ 26 w 152"/>
                    <a:gd name="T39" fmla="*/ 30 h 272"/>
                    <a:gd name="T40" fmla="*/ 16 w 152"/>
                    <a:gd name="T41" fmla="*/ 49 h 272"/>
                    <a:gd name="T42" fmla="*/ 8 w 152"/>
                    <a:gd name="T43" fmla="*/ 70 h 272"/>
                    <a:gd name="T44" fmla="*/ 2 w 152"/>
                    <a:gd name="T45" fmla="*/ 94 h 272"/>
                    <a:gd name="T46" fmla="*/ 0 w 152"/>
                    <a:gd name="T47" fmla="*/ 121 h 272"/>
                    <a:gd name="T48" fmla="*/ 0 w 152"/>
                    <a:gd name="T49" fmla="*/ 149 h 272"/>
                    <a:gd name="T50" fmla="*/ 2 w 152"/>
                    <a:gd name="T51" fmla="*/ 175 h 272"/>
                    <a:gd name="T52" fmla="*/ 8 w 152"/>
                    <a:gd name="T53" fmla="*/ 200 h 272"/>
                    <a:gd name="T54" fmla="*/ 16 w 152"/>
                    <a:gd name="T55" fmla="*/ 221 h 272"/>
                    <a:gd name="T56" fmla="*/ 26 w 152"/>
                    <a:gd name="T57" fmla="*/ 239 h 272"/>
                    <a:gd name="T58" fmla="*/ 39 w 152"/>
                    <a:gd name="T59" fmla="*/ 254 h 272"/>
                    <a:gd name="T60" fmla="*/ 53 w 152"/>
                    <a:gd name="T61" fmla="*/ 265 h 272"/>
                    <a:gd name="T62" fmla="*/ 68 w 152"/>
                    <a:gd name="T63" fmla="*/ 27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2" h="272">
                      <a:moveTo>
                        <a:pt x="76" y="272"/>
                      </a:moveTo>
                      <a:lnTo>
                        <a:pt x="83" y="270"/>
                      </a:lnTo>
                      <a:lnTo>
                        <a:pt x="91" y="268"/>
                      </a:lnTo>
                      <a:lnTo>
                        <a:pt x="98" y="265"/>
                      </a:lnTo>
                      <a:lnTo>
                        <a:pt x="105" y="260"/>
                      </a:lnTo>
                      <a:lnTo>
                        <a:pt x="112" y="254"/>
                      </a:lnTo>
                      <a:lnTo>
                        <a:pt x="118" y="247"/>
                      </a:lnTo>
                      <a:lnTo>
                        <a:pt x="124" y="239"/>
                      </a:lnTo>
                      <a:lnTo>
                        <a:pt x="130" y="231"/>
                      </a:lnTo>
                      <a:lnTo>
                        <a:pt x="134" y="221"/>
                      </a:lnTo>
                      <a:lnTo>
                        <a:pt x="138" y="210"/>
                      </a:lnTo>
                      <a:lnTo>
                        <a:pt x="143" y="200"/>
                      </a:lnTo>
                      <a:lnTo>
                        <a:pt x="145" y="187"/>
                      </a:lnTo>
                      <a:lnTo>
                        <a:pt x="148" y="175"/>
                      </a:lnTo>
                      <a:lnTo>
                        <a:pt x="149" y="161"/>
                      </a:lnTo>
                      <a:lnTo>
                        <a:pt x="151" y="149"/>
                      </a:lnTo>
                      <a:lnTo>
                        <a:pt x="152" y="135"/>
                      </a:lnTo>
                      <a:lnTo>
                        <a:pt x="151" y="121"/>
                      </a:lnTo>
                      <a:lnTo>
                        <a:pt x="149" y="107"/>
                      </a:lnTo>
                      <a:lnTo>
                        <a:pt x="148" y="94"/>
                      </a:lnTo>
                      <a:lnTo>
                        <a:pt x="145" y="81"/>
                      </a:lnTo>
                      <a:lnTo>
                        <a:pt x="143" y="70"/>
                      </a:lnTo>
                      <a:lnTo>
                        <a:pt x="138" y="59"/>
                      </a:lnTo>
                      <a:lnTo>
                        <a:pt x="134" y="49"/>
                      </a:lnTo>
                      <a:lnTo>
                        <a:pt x="130" y="40"/>
                      </a:lnTo>
                      <a:lnTo>
                        <a:pt x="124" y="30"/>
                      </a:lnTo>
                      <a:lnTo>
                        <a:pt x="118" y="22"/>
                      </a:lnTo>
                      <a:lnTo>
                        <a:pt x="112" y="16"/>
                      </a:lnTo>
                      <a:lnTo>
                        <a:pt x="105" y="11"/>
                      </a:lnTo>
                      <a:lnTo>
                        <a:pt x="98" y="6"/>
                      </a:lnTo>
                      <a:lnTo>
                        <a:pt x="91" y="2"/>
                      </a:lnTo>
                      <a:lnTo>
                        <a:pt x="83" y="0"/>
                      </a:lnTo>
                      <a:lnTo>
                        <a:pt x="76" y="0"/>
                      </a:lnTo>
                      <a:lnTo>
                        <a:pt x="68" y="0"/>
                      </a:lnTo>
                      <a:lnTo>
                        <a:pt x="60" y="2"/>
                      </a:lnTo>
                      <a:lnTo>
                        <a:pt x="53" y="6"/>
                      </a:lnTo>
                      <a:lnTo>
                        <a:pt x="46" y="11"/>
                      </a:lnTo>
                      <a:lnTo>
                        <a:pt x="39" y="16"/>
                      </a:lnTo>
                      <a:lnTo>
                        <a:pt x="32" y="22"/>
                      </a:lnTo>
                      <a:lnTo>
                        <a:pt x="26" y="30"/>
                      </a:lnTo>
                      <a:lnTo>
                        <a:pt x="22" y="40"/>
                      </a:lnTo>
                      <a:lnTo>
                        <a:pt x="16" y="49"/>
                      </a:lnTo>
                      <a:lnTo>
                        <a:pt x="12" y="59"/>
                      </a:lnTo>
                      <a:lnTo>
                        <a:pt x="8" y="70"/>
                      </a:lnTo>
                      <a:lnTo>
                        <a:pt x="5" y="81"/>
                      </a:lnTo>
                      <a:lnTo>
                        <a:pt x="2" y="94"/>
                      </a:lnTo>
                      <a:lnTo>
                        <a:pt x="1" y="107"/>
                      </a:lnTo>
                      <a:lnTo>
                        <a:pt x="0" y="121"/>
                      </a:lnTo>
                      <a:lnTo>
                        <a:pt x="0" y="135"/>
                      </a:lnTo>
                      <a:lnTo>
                        <a:pt x="0" y="149"/>
                      </a:lnTo>
                      <a:lnTo>
                        <a:pt x="1" y="161"/>
                      </a:lnTo>
                      <a:lnTo>
                        <a:pt x="2" y="175"/>
                      </a:lnTo>
                      <a:lnTo>
                        <a:pt x="5" y="187"/>
                      </a:lnTo>
                      <a:lnTo>
                        <a:pt x="8" y="200"/>
                      </a:lnTo>
                      <a:lnTo>
                        <a:pt x="12" y="210"/>
                      </a:lnTo>
                      <a:lnTo>
                        <a:pt x="16" y="221"/>
                      </a:lnTo>
                      <a:lnTo>
                        <a:pt x="22" y="231"/>
                      </a:lnTo>
                      <a:lnTo>
                        <a:pt x="26" y="239"/>
                      </a:lnTo>
                      <a:lnTo>
                        <a:pt x="32" y="247"/>
                      </a:lnTo>
                      <a:lnTo>
                        <a:pt x="39" y="254"/>
                      </a:lnTo>
                      <a:lnTo>
                        <a:pt x="46" y="260"/>
                      </a:lnTo>
                      <a:lnTo>
                        <a:pt x="53" y="265"/>
                      </a:lnTo>
                      <a:lnTo>
                        <a:pt x="60" y="268"/>
                      </a:lnTo>
                      <a:lnTo>
                        <a:pt x="68" y="270"/>
                      </a:lnTo>
                      <a:lnTo>
                        <a:pt x="76" y="272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56" name="Freeform 136">
                  <a:extLst>
                    <a:ext uri="{FF2B5EF4-FFF2-40B4-BE49-F238E27FC236}">
                      <a16:creationId xmlns:a16="http://schemas.microsoft.com/office/drawing/2014/main" id="{BFC280A9-FE55-40C5-B12A-86BAC436F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9" y="2250"/>
                  <a:ext cx="93" cy="148"/>
                </a:xfrm>
                <a:custGeom>
                  <a:avLst/>
                  <a:gdLst>
                    <a:gd name="T0" fmla="*/ 0 w 372"/>
                    <a:gd name="T1" fmla="*/ 265 h 593"/>
                    <a:gd name="T2" fmla="*/ 8 w 372"/>
                    <a:gd name="T3" fmla="*/ 208 h 593"/>
                    <a:gd name="T4" fmla="*/ 22 w 372"/>
                    <a:gd name="T5" fmla="*/ 155 h 593"/>
                    <a:gd name="T6" fmla="*/ 42 w 372"/>
                    <a:gd name="T7" fmla="*/ 107 h 593"/>
                    <a:gd name="T8" fmla="*/ 68 w 372"/>
                    <a:gd name="T9" fmla="*/ 68 h 593"/>
                    <a:gd name="T10" fmla="*/ 97 w 372"/>
                    <a:gd name="T11" fmla="*/ 35 h 593"/>
                    <a:gd name="T12" fmla="*/ 130 w 372"/>
                    <a:gd name="T13" fmla="*/ 13 h 593"/>
                    <a:gd name="T14" fmla="*/ 166 w 372"/>
                    <a:gd name="T15" fmla="*/ 2 h 593"/>
                    <a:gd name="T16" fmla="*/ 205 w 372"/>
                    <a:gd name="T17" fmla="*/ 2 h 593"/>
                    <a:gd name="T18" fmla="*/ 241 w 372"/>
                    <a:gd name="T19" fmla="*/ 13 h 593"/>
                    <a:gd name="T20" fmla="*/ 275 w 372"/>
                    <a:gd name="T21" fmla="*/ 35 h 593"/>
                    <a:gd name="T22" fmla="*/ 305 w 372"/>
                    <a:gd name="T23" fmla="*/ 68 h 593"/>
                    <a:gd name="T24" fmla="*/ 329 w 372"/>
                    <a:gd name="T25" fmla="*/ 107 h 593"/>
                    <a:gd name="T26" fmla="*/ 349 w 372"/>
                    <a:gd name="T27" fmla="*/ 155 h 593"/>
                    <a:gd name="T28" fmla="*/ 363 w 372"/>
                    <a:gd name="T29" fmla="*/ 208 h 593"/>
                    <a:gd name="T30" fmla="*/ 371 w 372"/>
                    <a:gd name="T31" fmla="*/ 265 h 593"/>
                    <a:gd name="T32" fmla="*/ 371 w 372"/>
                    <a:gd name="T33" fmla="*/ 326 h 593"/>
                    <a:gd name="T34" fmla="*/ 363 w 372"/>
                    <a:gd name="T35" fmla="*/ 384 h 593"/>
                    <a:gd name="T36" fmla="*/ 349 w 372"/>
                    <a:gd name="T37" fmla="*/ 438 h 593"/>
                    <a:gd name="T38" fmla="*/ 329 w 372"/>
                    <a:gd name="T39" fmla="*/ 485 h 593"/>
                    <a:gd name="T40" fmla="*/ 305 w 372"/>
                    <a:gd name="T41" fmla="*/ 525 h 593"/>
                    <a:gd name="T42" fmla="*/ 275 w 372"/>
                    <a:gd name="T43" fmla="*/ 557 h 593"/>
                    <a:gd name="T44" fmla="*/ 241 w 372"/>
                    <a:gd name="T45" fmla="*/ 579 h 593"/>
                    <a:gd name="T46" fmla="*/ 205 w 372"/>
                    <a:gd name="T47" fmla="*/ 591 h 593"/>
                    <a:gd name="T48" fmla="*/ 166 w 372"/>
                    <a:gd name="T49" fmla="*/ 591 h 593"/>
                    <a:gd name="T50" fmla="*/ 130 w 372"/>
                    <a:gd name="T51" fmla="*/ 579 h 593"/>
                    <a:gd name="T52" fmla="*/ 97 w 372"/>
                    <a:gd name="T53" fmla="*/ 557 h 593"/>
                    <a:gd name="T54" fmla="*/ 68 w 372"/>
                    <a:gd name="T55" fmla="*/ 525 h 593"/>
                    <a:gd name="T56" fmla="*/ 42 w 372"/>
                    <a:gd name="T57" fmla="*/ 485 h 593"/>
                    <a:gd name="T58" fmla="*/ 22 w 372"/>
                    <a:gd name="T59" fmla="*/ 438 h 593"/>
                    <a:gd name="T60" fmla="*/ 8 w 372"/>
                    <a:gd name="T61" fmla="*/ 384 h 593"/>
                    <a:gd name="T62" fmla="*/ 0 w 372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2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8" y="208"/>
                      </a:lnTo>
                      <a:lnTo>
                        <a:pt x="14" y="180"/>
                      </a:lnTo>
                      <a:lnTo>
                        <a:pt x="22" y="155"/>
                      </a:lnTo>
                      <a:lnTo>
                        <a:pt x="32" y="130"/>
                      </a:lnTo>
                      <a:lnTo>
                        <a:pt x="42" y="107"/>
                      </a:lnTo>
                      <a:lnTo>
                        <a:pt x="55" y="86"/>
                      </a:lnTo>
                      <a:lnTo>
                        <a:pt x="68" y="68"/>
                      </a:lnTo>
                      <a:lnTo>
                        <a:pt x="82" y="50"/>
                      </a:lnTo>
                      <a:lnTo>
                        <a:pt x="97" y="35"/>
                      </a:lnTo>
                      <a:lnTo>
                        <a:pt x="113" y="24"/>
                      </a:lnTo>
                      <a:lnTo>
                        <a:pt x="130" y="13"/>
                      </a:lnTo>
                      <a:lnTo>
                        <a:pt x="148" y="6"/>
                      </a:lnTo>
                      <a:lnTo>
                        <a:pt x="166" y="2"/>
                      </a:lnTo>
                      <a:lnTo>
                        <a:pt x="186" y="0"/>
                      </a:lnTo>
                      <a:lnTo>
                        <a:pt x="205" y="2"/>
                      </a:lnTo>
                      <a:lnTo>
                        <a:pt x="223" y="6"/>
                      </a:lnTo>
                      <a:lnTo>
                        <a:pt x="241" y="13"/>
                      </a:lnTo>
                      <a:lnTo>
                        <a:pt x="258" y="24"/>
                      </a:lnTo>
                      <a:lnTo>
                        <a:pt x="275" y="35"/>
                      </a:lnTo>
                      <a:lnTo>
                        <a:pt x="290" y="50"/>
                      </a:lnTo>
                      <a:lnTo>
                        <a:pt x="305" y="68"/>
                      </a:lnTo>
                      <a:lnTo>
                        <a:pt x="318" y="86"/>
                      </a:lnTo>
                      <a:lnTo>
                        <a:pt x="329" y="107"/>
                      </a:lnTo>
                      <a:lnTo>
                        <a:pt x="340" y="130"/>
                      </a:lnTo>
                      <a:lnTo>
                        <a:pt x="349" y="155"/>
                      </a:lnTo>
                      <a:lnTo>
                        <a:pt x="357" y="180"/>
                      </a:lnTo>
                      <a:lnTo>
                        <a:pt x="363" y="208"/>
                      </a:lnTo>
                      <a:lnTo>
                        <a:pt x="368" y="236"/>
                      </a:lnTo>
                      <a:lnTo>
                        <a:pt x="371" y="265"/>
                      </a:lnTo>
                      <a:lnTo>
                        <a:pt x="372" y="296"/>
                      </a:lnTo>
                      <a:lnTo>
                        <a:pt x="371" y="326"/>
                      </a:lnTo>
                      <a:lnTo>
                        <a:pt x="368" y="355"/>
                      </a:lnTo>
                      <a:lnTo>
                        <a:pt x="363" y="384"/>
                      </a:lnTo>
                      <a:lnTo>
                        <a:pt x="357" y="411"/>
                      </a:lnTo>
                      <a:lnTo>
                        <a:pt x="349" y="438"/>
                      </a:lnTo>
                      <a:lnTo>
                        <a:pt x="340" y="462"/>
                      </a:lnTo>
                      <a:lnTo>
                        <a:pt x="329" y="485"/>
                      </a:lnTo>
                      <a:lnTo>
                        <a:pt x="318" y="506"/>
                      </a:lnTo>
                      <a:lnTo>
                        <a:pt x="305" y="525"/>
                      </a:lnTo>
                      <a:lnTo>
                        <a:pt x="290" y="542"/>
                      </a:lnTo>
                      <a:lnTo>
                        <a:pt x="275" y="557"/>
                      </a:lnTo>
                      <a:lnTo>
                        <a:pt x="258" y="569"/>
                      </a:lnTo>
                      <a:lnTo>
                        <a:pt x="241" y="579"/>
                      </a:lnTo>
                      <a:lnTo>
                        <a:pt x="223" y="586"/>
                      </a:lnTo>
                      <a:lnTo>
                        <a:pt x="205" y="591"/>
                      </a:lnTo>
                      <a:lnTo>
                        <a:pt x="186" y="593"/>
                      </a:lnTo>
                      <a:lnTo>
                        <a:pt x="166" y="591"/>
                      </a:lnTo>
                      <a:lnTo>
                        <a:pt x="148" y="586"/>
                      </a:lnTo>
                      <a:lnTo>
                        <a:pt x="130" y="579"/>
                      </a:lnTo>
                      <a:lnTo>
                        <a:pt x="113" y="569"/>
                      </a:lnTo>
                      <a:lnTo>
                        <a:pt x="97" y="557"/>
                      </a:lnTo>
                      <a:lnTo>
                        <a:pt x="82" y="542"/>
                      </a:lnTo>
                      <a:lnTo>
                        <a:pt x="68" y="525"/>
                      </a:lnTo>
                      <a:lnTo>
                        <a:pt x="55" y="506"/>
                      </a:lnTo>
                      <a:lnTo>
                        <a:pt x="42" y="485"/>
                      </a:lnTo>
                      <a:lnTo>
                        <a:pt x="32" y="462"/>
                      </a:lnTo>
                      <a:lnTo>
                        <a:pt x="22" y="438"/>
                      </a:lnTo>
                      <a:lnTo>
                        <a:pt x="14" y="411"/>
                      </a:lnTo>
                      <a:lnTo>
                        <a:pt x="8" y="384"/>
                      </a:lnTo>
                      <a:lnTo>
                        <a:pt x="4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57" name="Freeform 137">
                  <a:extLst>
                    <a:ext uri="{FF2B5EF4-FFF2-40B4-BE49-F238E27FC236}">
                      <a16:creationId xmlns:a16="http://schemas.microsoft.com/office/drawing/2014/main" id="{B0D37155-7C10-4E7E-8E1A-CCBBD063A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7" y="2288"/>
                  <a:ext cx="38" cy="67"/>
                </a:xfrm>
                <a:custGeom>
                  <a:avLst/>
                  <a:gdLst>
                    <a:gd name="T0" fmla="*/ 82 w 152"/>
                    <a:gd name="T1" fmla="*/ 270 h 272"/>
                    <a:gd name="T2" fmla="*/ 98 w 152"/>
                    <a:gd name="T3" fmla="*/ 265 h 272"/>
                    <a:gd name="T4" fmla="*/ 112 w 152"/>
                    <a:gd name="T5" fmla="*/ 254 h 272"/>
                    <a:gd name="T6" fmla="*/ 123 w 152"/>
                    <a:gd name="T7" fmla="*/ 239 h 272"/>
                    <a:gd name="T8" fmla="*/ 134 w 152"/>
                    <a:gd name="T9" fmla="*/ 221 h 272"/>
                    <a:gd name="T10" fmla="*/ 142 w 152"/>
                    <a:gd name="T11" fmla="*/ 200 h 272"/>
                    <a:gd name="T12" fmla="*/ 148 w 152"/>
                    <a:gd name="T13" fmla="*/ 175 h 272"/>
                    <a:gd name="T14" fmla="*/ 151 w 152"/>
                    <a:gd name="T15" fmla="*/ 149 h 272"/>
                    <a:gd name="T16" fmla="*/ 151 w 152"/>
                    <a:gd name="T17" fmla="*/ 121 h 272"/>
                    <a:gd name="T18" fmla="*/ 148 w 152"/>
                    <a:gd name="T19" fmla="*/ 94 h 272"/>
                    <a:gd name="T20" fmla="*/ 142 w 152"/>
                    <a:gd name="T21" fmla="*/ 70 h 272"/>
                    <a:gd name="T22" fmla="*/ 134 w 152"/>
                    <a:gd name="T23" fmla="*/ 49 h 272"/>
                    <a:gd name="T24" fmla="*/ 123 w 152"/>
                    <a:gd name="T25" fmla="*/ 30 h 272"/>
                    <a:gd name="T26" fmla="*/ 112 w 152"/>
                    <a:gd name="T27" fmla="*/ 16 h 272"/>
                    <a:gd name="T28" fmla="*/ 98 w 152"/>
                    <a:gd name="T29" fmla="*/ 6 h 272"/>
                    <a:gd name="T30" fmla="*/ 82 w 152"/>
                    <a:gd name="T31" fmla="*/ 0 h 272"/>
                    <a:gd name="T32" fmla="*/ 67 w 152"/>
                    <a:gd name="T33" fmla="*/ 0 h 272"/>
                    <a:gd name="T34" fmla="*/ 52 w 152"/>
                    <a:gd name="T35" fmla="*/ 6 h 272"/>
                    <a:gd name="T36" fmla="*/ 38 w 152"/>
                    <a:gd name="T37" fmla="*/ 16 h 272"/>
                    <a:gd name="T38" fmla="*/ 27 w 152"/>
                    <a:gd name="T39" fmla="*/ 30 h 272"/>
                    <a:gd name="T40" fmla="*/ 16 w 152"/>
                    <a:gd name="T41" fmla="*/ 49 h 272"/>
                    <a:gd name="T42" fmla="*/ 8 w 152"/>
                    <a:gd name="T43" fmla="*/ 70 h 272"/>
                    <a:gd name="T44" fmla="*/ 2 w 152"/>
                    <a:gd name="T45" fmla="*/ 94 h 272"/>
                    <a:gd name="T46" fmla="*/ 0 w 152"/>
                    <a:gd name="T47" fmla="*/ 121 h 272"/>
                    <a:gd name="T48" fmla="*/ 0 w 152"/>
                    <a:gd name="T49" fmla="*/ 149 h 272"/>
                    <a:gd name="T50" fmla="*/ 2 w 152"/>
                    <a:gd name="T51" fmla="*/ 175 h 272"/>
                    <a:gd name="T52" fmla="*/ 8 w 152"/>
                    <a:gd name="T53" fmla="*/ 200 h 272"/>
                    <a:gd name="T54" fmla="*/ 16 w 152"/>
                    <a:gd name="T55" fmla="*/ 221 h 272"/>
                    <a:gd name="T56" fmla="*/ 27 w 152"/>
                    <a:gd name="T57" fmla="*/ 239 h 272"/>
                    <a:gd name="T58" fmla="*/ 38 w 152"/>
                    <a:gd name="T59" fmla="*/ 254 h 272"/>
                    <a:gd name="T60" fmla="*/ 52 w 152"/>
                    <a:gd name="T61" fmla="*/ 265 h 272"/>
                    <a:gd name="T62" fmla="*/ 67 w 152"/>
                    <a:gd name="T63" fmla="*/ 27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2" h="272">
                      <a:moveTo>
                        <a:pt x="75" y="272"/>
                      </a:moveTo>
                      <a:lnTo>
                        <a:pt x="82" y="270"/>
                      </a:lnTo>
                      <a:lnTo>
                        <a:pt x="91" y="268"/>
                      </a:lnTo>
                      <a:lnTo>
                        <a:pt x="98" y="265"/>
                      </a:lnTo>
                      <a:lnTo>
                        <a:pt x="105" y="260"/>
                      </a:lnTo>
                      <a:lnTo>
                        <a:pt x="112" y="254"/>
                      </a:lnTo>
                      <a:lnTo>
                        <a:pt x="117" y="247"/>
                      </a:lnTo>
                      <a:lnTo>
                        <a:pt x="123" y="239"/>
                      </a:lnTo>
                      <a:lnTo>
                        <a:pt x="129" y="231"/>
                      </a:lnTo>
                      <a:lnTo>
                        <a:pt x="134" y="221"/>
                      </a:lnTo>
                      <a:lnTo>
                        <a:pt x="138" y="210"/>
                      </a:lnTo>
                      <a:lnTo>
                        <a:pt x="142" y="200"/>
                      </a:lnTo>
                      <a:lnTo>
                        <a:pt x="145" y="187"/>
                      </a:lnTo>
                      <a:lnTo>
                        <a:pt x="148" y="175"/>
                      </a:lnTo>
                      <a:lnTo>
                        <a:pt x="150" y="161"/>
                      </a:lnTo>
                      <a:lnTo>
                        <a:pt x="151" y="149"/>
                      </a:lnTo>
                      <a:lnTo>
                        <a:pt x="152" y="135"/>
                      </a:lnTo>
                      <a:lnTo>
                        <a:pt x="151" y="121"/>
                      </a:lnTo>
                      <a:lnTo>
                        <a:pt x="150" y="107"/>
                      </a:lnTo>
                      <a:lnTo>
                        <a:pt x="148" y="94"/>
                      </a:lnTo>
                      <a:lnTo>
                        <a:pt x="145" y="81"/>
                      </a:lnTo>
                      <a:lnTo>
                        <a:pt x="142" y="70"/>
                      </a:lnTo>
                      <a:lnTo>
                        <a:pt x="138" y="59"/>
                      </a:lnTo>
                      <a:lnTo>
                        <a:pt x="134" y="49"/>
                      </a:lnTo>
                      <a:lnTo>
                        <a:pt x="129" y="40"/>
                      </a:lnTo>
                      <a:lnTo>
                        <a:pt x="123" y="30"/>
                      </a:lnTo>
                      <a:lnTo>
                        <a:pt x="117" y="22"/>
                      </a:lnTo>
                      <a:lnTo>
                        <a:pt x="112" y="16"/>
                      </a:lnTo>
                      <a:lnTo>
                        <a:pt x="105" y="11"/>
                      </a:lnTo>
                      <a:lnTo>
                        <a:pt x="98" y="6"/>
                      </a:lnTo>
                      <a:lnTo>
                        <a:pt x="91" y="2"/>
                      </a:lnTo>
                      <a:lnTo>
                        <a:pt x="82" y="0"/>
                      </a:lnTo>
                      <a:lnTo>
                        <a:pt x="75" y="0"/>
                      </a:lnTo>
                      <a:lnTo>
                        <a:pt x="67" y="0"/>
                      </a:lnTo>
                      <a:lnTo>
                        <a:pt x="59" y="2"/>
                      </a:lnTo>
                      <a:lnTo>
                        <a:pt x="52" y="6"/>
                      </a:lnTo>
                      <a:lnTo>
                        <a:pt x="45" y="11"/>
                      </a:lnTo>
                      <a:lnTo>
                        <a:pt x="38" y="16"/>
                      </a:lnTo>
                      <a:lnTo>
                        <a:pt x="32" y="22"/>
                      </a:lnTo>
                      <a:lnTo>
                        <a:pt x="27" y="30"/>
                      </a:lnTo>
                      <a:lnTo>
                        <a:pt x="22" y="40"/>
                      </a:lnTo>
                      <a:lnTo>
                        <a:pt x="16" y="49"/>
                      </a:lnTo>
                      <a:lnTo>
                        <a:pt x="13" y="59"/>
                      </a:lnTo>
                      <a:lnTo>
                        <a:pt x="8" y="70"/>
                      </a:lnTo>
                      <a:lnTo>
                        <a:pt x="6" y="81"/>
                      </a:lnTo>
                      <a:lnTo>
                        <a:pt x="2" y="94"/>
                      </a:lnTo>
                      <a:lnTo>
                        <a:pt x="1" y="107"/>
                      </a:lnTo>
                      <a:lnTo>
                        <a:pt x="0" y="121"/>
                      </a:lnTo>
                      <a:lnTo>
                        <a:pt x="0" y="135"/>
                      </a:lnTo>
                      <a:lnTo>
                        <a:pt x="0" y="149"/>
                      </a:lnTo>
                      <a:lnTo>
                        <a:pt x="1" y="161"/>
                      </a:lnTo>
                      <a:lnTo>
                        <a:pt x="2" y="175"/>
                      </a:lnTo>
                      <a:lnTo>
                        <a:pt x="6" y="187"/>
                      </a:lnTo>
                      <a:lnTo>
                        <a:pt x="8" y="200"/>
                      </a:lnTo>
                      <a:lnTo>
                        <a:pt x="13" y="210"/>
                      </a:lnTo>
                      <a:lnTo>
                        <a:pt x="16" y="221"/>
                      </a:lnTo>
                      <a:lnTo>
                        <a:pt x="22" y="231"/>
                      </a:lnTo>
                      <a:lnTo>
                        <a:pt x="27" y="239"/>
                      </a:lnTo>
                      <a:lnTo>
                        <a:pt x="32" y="247"/>
                      </a:lnTo>
                      <a:lnTo>
                        <a:pt x="38" y="254"/>
                      </a:lnTo>
                      <a:lnTo>
                        <a:pt x="45" y="260"/>
                      </a:lnTo>
                      <a:lnTo>
                        <a:pt x="52" y="265"/>
                      </a:lnTo>
                      <a:lnTo>
                        <a:pt x="59" y="268"/>
                      </a:lnTo>
                      <a:lnTo>
                        <a:pt x="67" y="270"/>
                      </a:lnTo>
                      <a:lnTo>
                        <a:pt x="75" y="272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58" name="Freeform 138">
                  <a:extLst>
                    <a:ext uri="{FF2B5EF4-FFF2-40B4-BE49-F238E27FC236}">
                      <a16:creationId xmlns:a16="http://schemas.microsoft.com/office/drawing/2014/main" id="{1077BEF3-8489-4920-95C4-E37822888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0" y="2250"/>
                  <a:ext cx="93" cy="148"/>
                </a:xfrm>
                <a:custGeom>
                  <a:avLst/>
                  <a:gdLst>
                    <a:gd name="T0" fmla="*/ 0 w 374"/>
                    <a:gd name="T1" fmla="*/ 265 h 593"/>
                    <a:gd name="T2" fmla="*/ 9 w 374"/>
                    <a:gd name="T3" fmla="*/ 208 h 593"/>
                    <a:gd name="T4" fmla="*/ 22 w 374"/>
                    <a:gd name="T5" fmla="*/ 155 h 593"/>
                    <a:gd name="T6" fmla="*/ 42 w 374"/>
                    <a:gd name="T7" fmla="*/ 107 h 593"/>
                    <a:gd name="T8" fmla="*/ 68 w 374"/>
                    <a:gd name="T9" fmla="*/ 68 h 593"/>
                    <a:gd name="T10" fmla="*/ 97 w 374"/>
                    <a:gd name="T11" fmla="*/ 35 h 593"/>
                    <a:gd name="T12" fmla="*/ 131 w 374"/>
                    <a:gd name="T13" fmla="*/ 13 h 593"/>
                    <a:gd name="T14" fmla="*/ 167 w 374"/>
                    <a:gd name="T15" fmla="*/ 2 h 593"/>
                    <a:gd name="T16" fmla="*/ 205 w 374"/>
                    <a:gd name="T17" fmla="*/ 2 h 593"/>
                    <a:gd name="T18" fmla="*/ 241 w 374"/>
                    <a:gd name="T19" fmla="*/ 13 h 593"/>
                    <a:gd name="T20" fmla="*/ 275 w 374"/>
                    <a:gd name="T21" fmla="*/ 35 h 593"/>
                    <a:gd name="T22" fmla="*/ 305 w 374"/>
                    <a:gd name="T23" fmla="*/ 68 h 593"/>
                    <a:gd name="T24" fmla="*/ 329 w 374"/>
                    <a:gd name="T25" fmla="*/ 107 h 593"/>
                    <a:gd name="T26" fmla="*/ 350 w 374"/>
                    <a:gd name="T27" fmla="*/ 155 h 593"/>
                    <a:gd name="T28" fmla="*/ 364 w 374"/>
                    <a:gd name="T29" fmla="*/ 208 h 593"/>
                    <a:gd name="T30" fmla="*/ 372 w 374"/>
                    <a:gd name="T31" fmla="*/ 265 h 593"/>
                    <a:gd name="T32" fmla="*/ 372 w 374"/>
                    <a:gd name="T33" fmla="*/ 326 h 593"/>
                    <a:gd name="T34" fmla="*/ 364 w 374"/>
                    <a:gd name="T35" fmla="*/ 384 h 593"/>
                    <a:gd name="T36" fmla="*/ 350 w 374"/>
                    <a:gd name="T37" fmla="*/ 438 h 593"/>
                    <a:gd name="T38" fmla="*/ 329 w 374"/>
                    <a:gd name="T39" fmla="*/ 485 h 593"/>
                    <a:gd name="T40" fmla="*/ 305 w 374"/>
                    <a:gd name="T41" fmla="*/ 525 h 593"/>
                    <a:gd name="T42" fmla="*/ 275 w 374"/>
                    <a:gd name="T43" fmla="*/ 557 h 593"/>
                    <a:gd name="T44" fmla="*/ 241 w 374"/>
                    <a:gd name="T45" fmla="*/ 579 h 593"/>
                    <a:gd name="T46" fmla="*/ 205 w 374"/>
                    <a:gd name="T47" fmla="*/ 591 h 593"/>
                    <a:gd name="T48" fmla="*/ 167 w 374"/>
                    <a:gd name="T49" fmla="*/ 591 h 593"/>
                    <a:gd name="T50" fmla="*/ 131 w 374"/>
                    <a:gd name="T51" fmla="*/ 579 h 593"/>
                    <a:gd name="T52" fmla="*/ 97 w 374"/>
                    <a:gd name="T53" fmla="*/ 557 h 593"/>
                    <a:gd name="T54" fmla="*/ 68 w 374"/>
                    <a:gd name="T55" fmla="*/ 525 h 593"/>
                    <a:gd name="T56" fmla="*/ 42 w 374"/>
                    <a:gd name="T57" fmla="*/ 485 h 593"/>
                    <a:gd name="T58" fmla="*/ 22 w 374"/>
                    <a:gd name="T59" fmla="*/ 438 h 593"/>
                    <a:gd name="T60" fmla="*/ 9 w 374"/>
                    <a:gd name="T61" fmla="*/ 384 h 593"/>
                    <a:gd name="T62" fmla="*/ 0 w 374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4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4" y="236"/>
                      </a:lnTo>
                      <a:lnTo>
                        <a:pt x="9" y="208"/>
                      </a:lnTo>
                      <a:lnTo>
                        <a:pt x="14" y="180"/>
                      </a:lnTo>
                      <a:lnTo>
                        <a:pt x="22" y="155"/>
                      </a:lnTo>
                      <a:lnTo>
                        <a:pt x="32" y="130"/>
                      </a:lnTo>
                      <a:lnTo>
                        <a:pt x="42" y="107"/>
                      </a:lnTo>
                      <a:lnTo>
                        <a:pt x="55" y="86"/>
                      </a:lnTo>
                      <a:lnTo>
                        <a:pt x="68" y="68"/>
                      </a:lnTo>
                      <a:lnTo>
                        <a:pt x="82" y="50"/>
                      </a:lnTo>
                      <a:lnTo>
                        <a:pt x="97" y="35"/>
                      </a:lnTo>
                      <a:lnTo>
                        <a:pt x="113" y="24"/>
                      </a:lnTo>
                      <a:lnTo>
                        <a:pt x="131" y="13"/>
                      </a:lnTo>
                      <a:lnTo>
                        <a:pt x="148" y="6"/>
                      </a:lnTo>
                      <a:lnTo>
                        <a:pt x="167" y="2"/>
                      </a:lnTo>
                      <a:lnTo>
                        <a:pt x="186" y="0"/>
                      </a:lnTo>
                      <a:lnTo>
                        <a:pt x="205" y="2"/>
                      </a:lnTo>
                      <a:lnTo>
                        <a:pt x="224" y="6"/>
                      </a:lnTo>
                      <a:lnTo>
                        <a:pt x="241" y="13"/>
                      </a:lnTo>
                      <a:lnTo>
                        <a:pt x="258" y="24"/>
                      </a:lnTo>
                      <a:lnTo>
                        <a:pt x="275" y="35"/>
                      </a:lnTo>
                      <a:lnTo>
                        <a:pt x="290" y="50"/>
                      </a:lnTo>
                      <a:lnTo>
                        <a:pt x="305" y="68"/>
                      </a:lnTo>
                      <a:lnTo>
                        <a:pt x="318" y="86"/>
                      </a:lnTo>
                      <a:lnTo>
                        <a:pt x="329" y="107"/>
                      </a:lnTo>
                      <a:lnTo>
                        <a:pt x="341" y="130"/>
                      </a:lnTo>
                      <a:lnTo>
                        <a:pt x="350" y="155"/>
                      </a:lnTo>
                      <a:lnTo>
                        <a:pt x="358" y="180"/>
                      </a:lnTo>
                      <a:lnTo>
                        <a:pt x="364" y="208"/>
                      </a:lnTo>
                      <a:lnTo>
                        <a:pt x="369" y="236"/>
                      </a:lnTo>
                      <a:lnTo>
                        <a:pt x="372" y="265"/>
                      </a:lnTo>
                      <a:lnTo>
                        <a:pt x="374" y="296"/>
                      </a:lnTo>
                      <a:lnTo>
                        <a:pt x="372" y="326"/>
                      </a:lnTo>
                      <a:lnTo>
                        <a:pt x="369" y="355"/>
                      </a:lnTo>
                      <a:lnTo>
                        <a:pt x="364" y="384"/>
                      </a:lnTo>
                      <a:lnTo>
                        <a:pt x="358" y="411"/>
                      </a:lnTo>
                      <a:lnTo>
                        <a:pt x="350" y="438"/>
                      </a:lnTo>
                      <a:lnTo>
                        <a:pt x="341" y="462"/>
                      </a:lnTo>
                      <a:lnTo>
                        <a:pt x="329" y="485"/>
                      </a:lnTo>
                      <a:lnTo>
                        <a:pt x="318" y="506"/>
                      </a:lnTo>
                      <a:lnTo>
                        <a:pt x="305" y="525"/>
                      </a:lnTo>
                      <a:lnTo>
                        <a:pt x="290" y="542"/>
                      </a:lnTo>
                      <a:lnTo>
                        <a:pt x="275" y="557"/>
                      </a:lnTo>
                      <a:lnTo>
                        <a:pt x="258" y="569"/>
                      </a:lnTo>
                      <a:lnTo>
                        <a:pt x="241" y="579"/>
                      </a:lnTo>
                      <a:lnTo>
                        <a:pt x="224" y="586"/>
                      </a:lnTo>
                      <a:lnTo>
                        <a:pt x="205" y="591"/>
                      </a:lnTo>
                      <a:lnTo>
                        <a:pt x="186" y="593"/>
                      </a:lnTo>
                      <a:lnTo>
                        <a:pt x="167" y="591"/>
                      </a:lnTo>
                      <a:lnTo>
                        <a:pt x="148" y="586"/>
                      </a:lnTo>
                      <a:lnTo>
                        <a:pt x="131" y="579"/>
                      </a:lnTo>
                      <a:lnTo>
                        <a:pt x="113" y="569"/>
                      </a:lnTo>
                      <a:lnTo>
                        <a:pt x="97" y="557"/>
                      </a:lnTo>
                      <a:lnTo>
                        <a:pt x="82" y="542"/>
                      </a:lnTo>
                      <a:lnTo>
                        <a:pt x="68" y="525"/>
                      </a:lnTo>
                      <a:lnTo>
                        <a:pt x="55" y="506"/>
                      </a:lnTo>
                      <a:lnTo>
                        <a:pt x="42" y="485"/>
                      </a:lnTo>
                      <a:lnTo>
                        <a:pt x="32" y="462"/>
                      </a:lnTo>
                      <a:lnTo>
                        <a:pt x="22" y="438"/>
                      </a:lnTo>
                      <a:lnTo>
                        <a:pt x="14" y="411"/>
                      </a:lnTo>
                      <a:lnTo>
                        <a:pt x="9" y="384"/>
                      </a:lnTo>
                      <a:lnTo>
                        <a:pt x="4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59" name="Freeform 139">
                  <a:extLst>
                    <a:ext uri="{FF2B5EF4-FFF2-40B4-BE49-F238E27FC236}">
                      <a16:creationId xmlns:a16="http://schemas.microsoft.com/office/drawing/2014/main" id="{F5DB8178-9678-4859-98E7-7CF6BF6EA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8" y="2288"/>
                  <a:ext cx="38" cy="67"/>
                </a:xfrm>
                <a:custGeom>
                  <a:avLst/>
                  <a:gdLst>
                    <a:gd name="T0" fmla="*/ 83 w 152"/>
                    <a:gd name="T1" fmla="*/ 270 h 272"/>
                    <a:gd name="T2" fmla="*/ 98 w 152"/>
                    <a:gd name="T3" fmla="*/ 265 h 272"/>
                    <a:gd name="T4" fmla="*/ 112 w 152"/>
                    <a:gd name="T5" fmla="*/ 254 h 272"/>
                    <a:gd name="T6" fmla="*/ 123 w 152"/>
                    <a:gd name="T7" fmla="*/ 239 h 272"/>
                    <a:gd name="T8" fmla="*/ 134 w 152"/>
                    <a:gd name="T9" fmla="*/ 221 h 272"/>
                    <a:gd name="T10" fmla="*/ 142 w 152"/>
                    <a:gd name="T11" fmla="*/ 200 h 272"/>
                    <a:gd name="T12" fmla="*/ 148 w 152"/>
                    <a:gd name="T13" fmla="*/ 175 h 272"/>
                    <a:gd name="T14" fmla="*/ 151 w 152"/>
                    <a:gd name="T15" fmla="*/ 149 h 272"/>
                    <a:gd name="T16" fmla="*/ 151 w 152"/>
                    <a:gd name="T17" fmla="*/ 121 h 272"/>
                    <a:gd name="T18" fmla="*/ 148 w 152"/>
                    <a:gd name="T19" fmla="*/ 94 h 272"/>
                    <a:gd name="T20" fmla="*/ 142 w 152"/>
                    <a:gd name="T21" fmla="*/ 70 h 272"/>
                    <a:gd name="T22" fmla="*/ 134 w 152"/>
                    <a:gd name="T23" fmla="*/ 49 h 272"/>
                    <a:gd name="T24" fmla="*/ 123 w 152"/>
                    <a:gd name="T25" fmla="*/ 30 h 272"/>
                    <a:gd name="T26" fmla="*/ 112 w 152"/>
                    <a:gd name="T27" fmla="*/ 16 h 272"/>
                    <a:gd name="T28" fmla="*/ 98 w 152"/>
                    <a:gd name="T29" fmla="*/ 6 h 272"/>
                    <a:gd name="T30" fmla="*/ 83 w 152"/>
                    <a:gd name="T31" fmla="*/ 0 h 272"/>
                    <a:gd name="T32" fmla="*/ 68 w 152"/>
                    <a:gd name="T33" fmla="*/ 0 h 272"/>
                    <a:gd name="T34" fmla="*/ 52 w 152"/>
                    <a:gd name="T35" fmla="*/ 6 h 272"/>
                    <a:gd name="T36" fmla="*/ 39 w 152"/>
                    <a:gd name="T37" fmla="*/ 16 h 272"/>
                    <a:gd name="T38" fmla="*/ 27 w 152"/>
                    <a:gd name="T39" fmla="*/ 30 h 272"/>
                    <a:gd name="T40" fmla="*/ 16 w 152"/>
                    <a:gd name="T41" fmla="*/ 49 h 272"/>
                    <a:gd name="T42" fmla="*/ 8 w 152"/>
                    <a:gd name="T43" fmla="*/ 70 h 272"/>
                    <a:gd name="T44" fmla="*/ 2 w 152"/>
                    <a:gd name="T45" fmla="*/ 94 h 272"/>
                    <a:gd name="T46" fmla="*/ 0 w 152"/>
                    <a:gd name="T47" fmla="*/ 121 h 272"/>
                    <a:gd name="T48" fmla="*/ 0 w 152"/>
                    <a:gd name="T49" fmla="*/ 149 h 272"/>
                    <a:gd name="T50" fmla="*/ 2 w 152"/>
                    <a:gd name="T51" fmla="*/ 175 h 272"/>
                    <a:gd name="T52" fmla="*/ 8 w 152"/>
                    <a:gd name="T53" fmla="*/ 200 h 272"/>
                    <a:gd name="T54" fmla="*/ 16 w 152"/>
                    <a:gd name="T55" fmla="*/ 221 h 272"/>
                    <a:gd name="T56" fmla="*/ 27 w 152"/>
                    <a:gd name="T57" fmla="*/ 239 h 272"/>
                    <a:gd name="T58" fmla="*/ 39 w 152"/>
                    <a:gd name="T59" fmla="*/ 254 h 272"/>
                    <a:gd name="T60" fmla="*/ 52 w 152"/>
                    <a:gd name="T61" fmla="*/ 265 h 272"/>
                    <a:gd name="T62" fmla="*/ 68 w 152"/>
                    <a:gd name="T63" fmla="*/ 27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2" h="272">
                      <a:moveTo>
                        <a:pt x="76" y="272"/>
                      </a:moveTo>
                      <a:lnTo>
                        <a:pt x="83" y="270"/>
                      </a:lnTo>
                      <a:lnTo>
                        <a:pt x="91" y="268"/>
                      </a:lnTo>
                      <a:lnTo>
                        <a:pt x="98" y="265"/>
                      </a:lnTo>
                      <a:lnTo>
                        <a:pt x="105" y="260"/>
                      </a:lnTo>
                      <a:lnTo>
                        <a:pt x="112" y="254"/>
                      </a:lnTo>
                      <a:lnTo>
                        <a:pt x="118" y="247"/>
                      </a:lnTo>
                      <a:lnTo>
                        <a:pt x="123" y="239"/>
                      </a:lnTo>
                      <a:lnTo>
                        <a:pt x="129" y="231"/>
                      </a:lnTo>
                      <a:lnTo>
                        <a:pt x="134" y="221"/>
                      </a:lnTo>
                      <a:lnTo>
                        <a:pt x="139" y="210"/>
                      </a:lnTo>
                      <a:lnTo>
                        <a:pt x="142" y="200"/>
                      </a:lnTo>
                      <a:lnTo>
                        <a:pt x="145" y="187"/>
                      </a:lnTo>
                      <a:lnTo>
                        <a:pt x="148" y="175"/>
                      </a:lnTo>
                      <a:lnTo>
                        <a:pt x="150" y="161"/>
                      </a:lnTo>
                      <a:lnTo>
                        <a:pt x="151" y="149"/>
                      </a:lnTo>
                      <a:lnTo>
                        <a:pt x="152" y="135"/>
                      </a:lnTo>
                      <a:lnTo>
                        <a:pt x="151" y="121"/>
                      </a:lnTo>
                      <a:lnTo>
                        <a:pt x="150" y="107"/>
                      </a:lnTo>
                      <a:lnTo>
                        <a:pt x="148" y="94"/>
                      </a:lnTo>
                      <a:lnTo>
                        <a:pt x="145" y="81"/>
                      </a:lnTo>
                      <a:lnTo>
                        <a:pt x="142" y="70"/>
                      </a:lnTo>
                      <a:lnTo>
                        <a:pt x="139" y="59"/>
                      </a:lnTo>
                      <a:lnTo>
                        <a:pt x="134" y="49"/>
                      </a:lnTo>
                      <a:lnTo>
                        <a:pt x="129" y="40"/>
                      </a:lnTo>
                      <a:lnTo>
                        <a:pt x="123" y="30"/>
                      </a:lnTo>
                      <a:lnTo>
                        <a:pt x="118" y="22"/>
                      </a:lnTo>
                      <a:lnTo>
                        <a:pt x="112" y="16"/>
                      </a:lnTo>
                      <a:lnTo>
                        <a:pt x="105" y="11"/>
                      </a:lnTo>
                      <a:lnTo>
                        <a:pt x="98" y="6"/>
                      </a:lnTo>
                      <a:lnTo>
                        <a:pt x="91" y="2"/>
                      </a:lnTo>
                      <a:lnTo>
                        <a:pt x="83" y="0"/>
                      </a:lnTo>
                      <a:lnTo>
                        <a:pt x="76" y="0"/>
                      </a:lnTo>
                      <a:lnTo>
                        <a:pt x="68" y="0"/>
                      </a:lnTo>
                      <a:lnTo>
                        <a:pt x="59" y="2"/>
                      </a:lnTo>
                      <a:lnTo>
                        <a:pt x="52" y="6"/>
                      </a:lnTo>
                      <a:lnTo>
                        <a:pt x="45" y="11"/>
                      </a:lnTo>
                      <a:lnTo>
                        <a:pt x="39" y="16"/>
                      </a:lnTo>
                      <a:lnTo>
                        <a:pt x="33" y="22"/>
                      </a:lnTo>
                      <a:lnTo>
                        <a:pt x="27" y="30"/>
                      </a:lnTo>
                      <a:lnTo>
                        <a:pt x="22" y="40"/>
                      </a:lnTo>
                      <a:lnTo>
                        <a:pt x="16" y="49"/>
                      </a:lnTo>
                      <a:lnTo>
                        <a:pt x="13" y="59"/>
                      </a:lnTo>
                      <a:lnTo>
                        <a:pt x="8" y="70"/>
                      </a:lnTo>
                      <a:lnTo>
                        <a:pt x="6" y="81"/>
                      </a:lnTo>
                      <a:lnTo>
                        <a:pt x="2" y="94"/>
                      </a:lnTo>
                      <a:lnTo>
                        <a:pt x="1" y="107"/>
                      </a:lnTo>
                      <a:lnTo>
                        <a:pt x="0" y="121"/>
                      </a:lnTo>
                      <a:lnTo>
                        <a:pt x="0" y="135"/>
                      </a:lnTo>
                      <a:lnTo>
                        <a:pt x="0" y="149"/>
                      </a:lnTo>
                      <a:lnTo>
                        <a:pt x="1" y="161"/>
                      </a:lnTo>
                      <a:lnTo>
                        <a:pt x="2" y="175"/>
                      </a:lnTo>
                      <a:lnTo>
                        <a:pt x="6" y="187"/>
                      </a:lnTo>
                      <a:lnTo>
                        <a:pt x="8" y="200"/>
                      </a:lnTo>
                      <a:lnTo>
                        <a:pt x="13" y="210"/>
                      </a:lnTo>
                      <a:lnTo>
                        <a:pt x="16" y="221"/>
                      </a:lnTo>
                      <a:lnTo>
                        <a:pt x="22" y="231"/>
                      </a:lnTo>
                      <a:lnTo>
                        <a:pt x="27" y="239"/>
                      </a:lnTo>
                      <a:lnTo>
                        <a:pt x="33" y="247"/>
                      </a:lnTo>
                      <a:lnTo>
                        <a:pt x="39" y="254"/>
                      </a:lnTo>
                      <a:lnTo>
                        <a:pt x="45" y="260"/>
                      </a:lnTo>
                      <a:lnTo>
                        <a:pt x="52" y="265"/>
                      </a:lnTo>
                      <a:lnTo>
                        <a:pt x="59" y="268"/>
                      </a:lnTo>
                      <a:lnTo>
                        <a:pt x="68" y="270"/>
                      </a:lnTo>
                      <a:lnTo>
                        <a:pt x="76" y="272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60" name="Freeform 140">
                  <a:extLst>
                    <a:ext uri="{FF2B5EF4-FFF2-40B4-BE49-F238E27FC236}">
                      <a16:creationId xmlns:a16="http://schemas.microsoft.com/office/drawing/2014/main" id="{380F1360-6B2D-493B-9BF9-026937CFE9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7" y="2250"/>
                  <a:ext cx="93" cy="148"/>
                </a:xfrm>
                <a:custGeom>
                  <a:avLst/>
                  <a:gdLst>
                    <a:gd name="T0" fmla="*/ 0 w 374"/>
                    <a:gd name="T1" fmla="*/ 265 h 593"/>
                    <a:gd name="T2" fmla="*/ 8 w 374"/>
                    <a:gd name="T3" fmla="*/ 208 h 593"/>
                    <a:gd name="T4" fmla="*/ 22 w 374"/>
                    <a:gd name="T5" fmla="*/ 155 h 593"/>
                    <a:gd name="T6" fmla="*/ 41 w 374"/>
                    <a:gd name="T7" fmla="*/ 107 h 593"/>
                    <a:gd name="T8" fmla="*/ 67 w 374"/>
                    <a:gd name="T9" fmla="*/ 68 h 593"/>
                    <a:gd name="T10" fmla="*/ 97 w 374"/>
                    <a:gd name="T11" fmla="*/ 35 h 593"/>
                    <a:gd name="T12" fmla="*/ 131 w 374"/>
                    <a:gd name="T13" fmla="*/ 13 h 593"/>
                    <a:gd name="T14" fmla="*/ 168 w 374"/>
                    <a:gd name="T15" fmla="*/ 2 h 593"/>
                    <a:gd name="T16" fmla="*/ 207 w 374"/>
                    <a:gd name="T17" fmla="*/ 2 h 593"/>
                    <a:gd name="T18" fmla="*/ 243 w 374"/>
                    <a:gd name="T19" fmla="*/ 13 h 593"/>
                    <a:gd name="T20" fmla="*/ 276 w 374"/>
                    <a:gd name="T21" fmla="*/ 35 h 593"/>
                    <a:gd name="T22" fmla="*/ 305 w 374"/>
                    <a:gd name="T23" fmla="*/ 68 h 593"/>
                    <a:gd name="T24" fmla="*/ 331 w 374"/>
                    <a:gd name="T25" fmla="*/ 107 h 593"/>
                    <a:gd name="T26" fmla="*/ 351 w 374"/>
                    <a:gd name="T27" fmla="*/ 155 h 593"/>
                    <a:gd name="T28" fmla="*/ 365 w 374"/>
                    <a:gd name="T29" fmla="*/ 208 h 593"/>
                    <a:gd name="T30" fmla="*/ 373 w 374"/>
                    <a:gd name="T31" fmla="*/ 265 h 593"/>
                    <a:gd name="T32" fmla="*/ 373 w 374"/>
                    <a:gd name="T33" fmla="*/ 326 h 593"/>
                    <a:gd name="T34" fmla="*/ 365 w 374"/>
                    <a:gd name="T35" fmla="*/ 384 h 593"/>
                    <a:gd name="T36" fmla="*/ 351 w 374"/>
                    <a:gd name="T37" fmla="*/ 438 h 593"/>
                    <a:gd name="T38" fmla="*/ 331 w 374"/>
                    <a:gd name="T39" fmla="*/ 485 h 593"/>
                    <a:gd name="T40" fmla="*/ 305 w 374"/>
                    <a:gd name="T41" fmla="*/ 525 h 593"/>
                    <a:gd name="T42" fmla="*/ 276 w 374"/>
                    <a:gd name="T43" fmla="*/ 557 h 593"/>
                    <a:gd name="T44" fmla="*/ 243 w 374"/>
                    <a:gd name="T45" fmla="*/ 579 h 593"/>
                    <a:gd name="T46" fmla="*/ 207 w 374"/>
                    <a:gd name="T47" fmla="*/ 591 h 593"/>
                    <a:gd name="T48" fmla="*/ 168 w 374"/>
                    <a:gd name="T49" fmla="*/ 591 h 593"/>
                    <a:gd name="T50" fmla="*/ 131 w 374"/>
                    <a:gd name="T51" fmla="*/ 579 h 593"/>
                    <a:gd name="T52" fmla="*/ 97 w 374"/>
                    <a:gd name="T53" fmla="*/ 557 h 593"/>
                    <a:gd name="T54" fmla="*/ 67 w 374"/>
                    <a:gd name="T55" fmla="*/ 525 h 593"/>
                    <a:gd name="T56" fmla="*/ 41 w 374"/>
                    <a:gd name="T57" fmla="*/ 485 h 593"/>
                    <a:gd name="T58" fmla="*/ 22 w 374"/>
                    <a:gd name="T59" fmla="*/ 438 h 593"/>
                    <a:gd name="T60" fmla="*/ 8 w 374"/>
                    <a:gd name="T61" fmla="*/ 384 h 593"/>
                    <a:gd name="T62" fmla="*/ 0 w 374"/>
                    <a:gd name="T63" fmla="*/ 32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74" h="593">
                      <a:moveTo>
                        <a:pt x="0" y="296"/>
                      </a:moveTo>
                      <a:lnTo>
                        <a:pt x="0" y="265"/>
                      </a:lnTo>
                      <a:lnTo>
                        <a:pt x="3" y="236"/>
                      </a:lnTo>
                      <a:lnTo>
                        <a:pt x="8" y="208"/>
                      </a:lnTo>
                      <a:lnTo>
                        <a:pt x="14" y="180"/>
                      </a:lnTo>
                      <a:lnTo>
                        <a:pt x="22" y="155"/>
                      </a:lnTo>
                      <a:lnTo>
                        <a:pt x="31" y="130"/>
                      </a:lnTo>
                      <a:lnTo>
                        <a:pt x="41" y="107"/>
                      </a:lnTo>
                      <a:lnTo>
                        <a:pt x="54" y="86"/>
                      </a:lnTo>
                      <a:lnTo>
                        <a:pt x="67" y="68"/>
                      </a:lnTo>
                      <a:lnTo>
                        <a:pt x="82" y="50"/>
                      </a:lnTo>
                      <a:lnTo>
                        <a:pt x="97" y="35"/>
                      </a:lnTo>
                      <a:lnTo>
                        <a:pt x="113" y="24"/>
                      </a:lnTo>
                      <a:lnTo>
                        <a:pt x="131" y="13"/>
                      </a:lnTo>
                      <a:lnTo>
                        <a:pt x="150" y="6"/>
                      </a:lnTo>
                      <a:lnTo>
                        <a:pt x="168" y="2"/>
                      </a:lnTo>
                      <a:lnTo>
                        <a:pt x="188" y="0"/>
                      </a:lnTo>
                      <a:lnTo>
                        <a:pt x="207" y="2"/>
                      </a:lnTo>
                      <a:lnTo>
                        <a:pt x="225" y="6"/>
                      </a:lnTo>
                      <a:lnTo>
                        <a:pt x="243" y="13"/>
                      </a:lnTo>
                      <a:lnTo>
                        <a:pt x="260" y="24"/>
                      </a:lnTo>
                      <a:lnTo>
                        <a:pt x="276" y="35"/>
                      </a:lnTo>
                      <a:lnTo>
                        <a:pt x="291" y="50"/>
                      </a:lnTo>
                      <a:lnTo>
                        <a:pt x="305" y="68"/>
                      </a:lnTo>
                      <a:lnTo>
                        <a:pt x="319" y="86"/>
                      </a:lnTo>
                      <a:lnTo>
                        <a:pt x="331" y="107"/>
                      </a:lnTo>
                      <a:lnTo>
                        <a:pt x="341" y="130"/>
                      </a:lnTo>
                      <a:lnTo>
                        <a:pt x="351" y="155"/>
                      </a:lnTo>
                      <a:lnTo>
                        <a:pt x="359" y="180"/>
                      </a:lnTo>
                      <a:lnTo>
                        <a:pt x="365" y="208"/>
                      </a:lnTo>
                      <a:lnTo>
                        <a:pt x="369" y="236"/>
                      </a:lnTo>
                      <a:lnTo>
                        <a:pt x="373" y="265"/>
                      </a:lnTo>
                      <a:lnTo>
                        <a:pt x="374" y="296"/>
                      </a:lnTo>
                      <a:lnTo>
                        <a:pt x="373" y="326"/>
                      </a:lnTo>
                      <a:lnTo>
                        <a:pt x="369" y="355"/>
                      </a:lnTo>
                      <a:lnTo>
                        <a:pt x="365" y="384"/>
                      </a:lnTo>
                      <a:lnTo>
                        <a:pt x="359" y="411"/>
                      </a:lnTo>
                      <a:lnTo>
                        <a:pt x="351" y="438"/>
                      </a:lnTo>
                      <a:lnTo>
                        <a:pt x="341" y="462"/>
                      </a:lnTo>
                      <a:lnTo>
                        <a:pt x="331" y="485"/>
                      </a:lnTo>
                      <a:lnTo>
                        <a:pt x="319" y="506"/>
                      </a:lnTo>
                      <a:lnTo>
                        <a:pt x="305" y="525"/>
                      </a:lnTo>
                      <a:lnTo>
                        <a:pt x="291" y="542"/>
                      </a:lnTo>
                      <a:lnTo>
                        <a:pt x="276" y="557"/>
                      </a:lnTo>
                      <a:lnTo>
                        <a:pt x="260" y="569"/>
                      </a:lnTo>
                      <a:lnTo>
                        <a:pt x="243" y="579"/>
                      </a:lnTo>
                      <a:lnTo>
                        <a:pt x="225" y="586"/>
                      </a:lnTo>
                      <a:lnTo>
                        <a:pt x="207" y="591"/>
                      </a:lnTo>
                      <a:lnTo>
                        <a:pt x="188" y="593"/>
                      </a:lnTo>
                      <a:lnTo>
                        <a:pt x="168" y="591"/>
                      </a:lnTo>
                      <a:lnTo>
                        <a:pt x="150" y="586"/>
                      </a:lnTo>
                      <a:lnTo>
                        <a:pt x="131" y="579"/>
                      </a:lnTo>
                      <a:lnTo>
                        <a:pt x="113" y="569"/>
                      </a:lnTo>
                      <a:lnTo>
                        <a:pt x="97" y="557"/>
                      </a:lnTo>
                      <a:lnTo>
                        <a:pt x="82" y="542"/>
                      </a:lnTo>
                      <a:lnTo>
                        <a:pt x="67" y="525"/>
                      </a:lnTo>
                      <a:lnTo>
                        <a:pt x="54" y="506"/>
                      </a:lnTo>
                      <a:lnTo>
                        <a:pt x="41" y="485"/>
                      </a:lnTo>
                      <a:lnTo>
                        <a:pt x="31" y="462"/>
                      </a:lnTo>
                      <a:lnTo>
                        <a:pt x="22" y="438"/>
                      </a:lnTo>
                      <a:lnTo>
                        <a:pt x="14" y="411"/>
                      </a:lnTo>
                      <a:lnTo>
                        <a:pt x="8" y="384"/>
                      </a:lnTo>
                      <a:lnTo>
                        <a:pt x="3" y="355"/>
                      </a:lnTo>
                      <a:lnTo>
                        <a:pt x="0" y="326"/>
                      </a:lnTo>
                      <a:lnTo>
                        <a:pt x="0" y="296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61" name="Freeform 141">
                  <a:extLst>
                    <a:ext uri="{FF2B5EF4-FFF2-40B4-BE49-F238E27FC236}">
                      <a16:creationId xmlns:a16="http://schemas.microsoft.com/office/drawing/2014/main" id="{0CA71B4E-DF1B-494C-83F5-49F40CD329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5" y="2288"/>
                  <a:ext cx="38" cy="67"/>
                </a:xfrm>
                <a:custGeom>
                  <a:avLst/>
                  <a:gdLst>
                    <a:gd name="T0" fmla="*/ 84 w 153"/>
                    <a:gd name="T1" fmla="*/ 270 h 272"/>
                    <a:gd name="T2" fmla="*/ 99 w 153"/>
                    <a:gd name="T3" fmla="*/ 265 h 272"/>
                    <a:gd name="T4" fmla="*/ 113 w 153"/>
                    <a:gd name="T5" fmla="*/ 254 h 272"/>
                    <a:gd name="T6" fmla="*/ 125 w 153"/>
                    <a:gd name="T7" fmla="*/ 239 h 272"/>
                    <a:gd name="T8" fmla="*/ 135 w 153"/>
                    <a:gd name="T9" fmla="*/ 221 h 272"/>
                    <a:gd name="T10" fmla="*/ 143 w 153"/>
                    <a:gd name="T11" fmla="*/ 200 h 272"/>
                    <a:gd name="T12" fmla="*/ 149 w 153"/>
                    <a:gd name="T13" fmla="*/ 175 h 272"/>
                    <a:gd name="T14" fmla="*/ 152 w 153"/>
                    <a:gd name="T15" fmla="*/ 149 h 272"/>
                    <a:gd name="T16" fmla="*/ 152 w 153"/>
                    <a:gd name="T17" fmla="*/ 121 h 272"/>
                    <a:gd name="T18" fmla="*/ 149 w 153"/>
                    <a:gd name="T19" fmla="*/ 94 h 272"/>
                    <a:gd name="T20" fmla="*/ 143 w 153"/>
                    <a:gd name="T21" fmla="*/ 70 h 272"/>
                    <a:gd name="T22" fmla="*/ 135 w 153"/>
                    <a:gd name="T23" fmla="*/ 49 h 272"/>
                    <a:gd name="T24" fmla="*/ 125 w 153"/>
                    <a:gd name="T25" fmla="*/ 30 h 272"/>
                    <a:gd name="T26" fmla="*/ 113 w 153"/>
                    <a:gd name="T27" fmla="*/ 16 h 272"/>
                    <a:gd name="T28" fmla="*/ 99 w 153"/>
                    <a:gd name="T29" fmla="*/ 6 h 272"/>
                    <a:gd name="T30" fmla="*/ 84 w 153"/>
                    <a:gd name="T31" fmla="*/ 0 h 272"/>
                    <a:gd name="T32" fmla="*/ 69 w 153"/>
                    <a:gd name="T33" fmla="*/ 0 h 272"/>
                    <a:gd name="T34" fmla="*/ 54 w 153"/>
                    <a:gd name="T35" fmla="*/ 6 h 272"/>
                    <a:gd name="T36" fmla="*/ 40 w 153"/>
                    <a:gd name="T37" fmla="*/ 16 h 272"/>
                    <a:gd name="T38" fmla="*/ 28 w 153"/>
                    <a:gd name="T39" fmla="*/ 30 h 272"/>
                    <a:gd name="T40" fmla="*/ 18 w 153"/>
                    <a:gd name="T41" fmla="*/ 49 h 272"/>
                    <a:gd name="T42" fmla="*/ 10 w 153"/>
                    <a:gd name="T43" fmla="*/ 70 h 272"/>
                    <a:gd name="T44" fmla="*/ 4 w 153"/>
                    <a:gd name="T45" fmla="*/ 94 h 272"/>
                    <a:gd name="T46" fmla="*/ 0 w 153"/>
                    <a:gd name="T47" fmla="*/ 121 h 272"/>
                    <a:gd name="T48" fmla="*/ 0 w 153"/>
                    <a:gd name="T49" fmla="*/ 149 h 272"/>
                    <a:gd name="T50" fmla="*/ 4 w 153"/>
                    <a:gd name="T51" fmla="*/ 175 h 272"/>
                    <a:gd name="T52" fmla="*/ 10 w 153"/>
                    <a:gd name="T53" fmla="*/ 200 h 272"/>
                    <a:gd name="T54" fmla="*/ 18 w 153"/>
                    <a:gd name="T55" fmla="*/ 221 h 272"/>
                    <a:gd name="T56" fmla="*/ 28 w 153"/>
                    <a:gd name="T57" fmla="*/ 239 h 272"/>
                    <a:gd name="T58" fmla="*/ 40 w 153"/>
                    <a:gd name="T59" fmla="*/ 254 h 272"/>
                    <a:gd name="T60" fmla="*/ 54 w 153"/>
                    <a:gd name="T61" fmla="*/ 265 h 272"/>
                    <a:gd name="T62" fmla="*/ 69 w 153"/>
                    <a:gd name="T63" fmla="*/ 27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3" h="272">
                      <a:moveTo>
                        <a:pt x="77" y="272"/>
                      </a:moveTo>
                      <a:lnTo>
                        <a:pt x="84" y="270"/>
                      </a:lnTo>
                      <a:lnTo>
                        <a:pt x="92" y="268"/>
                      </a:lnTo>
                      <a:lnTo>
                        <a:pt x="99" y="265"/>
                      </a:lnTo>
                      <a:lnTo>
                        <a:pt x="106" y="260"/>
                      </a:lnTo>
                      <a:lnTo>
                        <a:pt x="113" y="254"/>
                      </a:lnTo>
                      <a:lnTo>
                        <a:pt x="119" y="247"/>
                      </a:lnTo>
                      <a:lnTo>
                        <a:pt x="125" y="239"/>
                      </a:lnTo>
                      <a:lnTo>
                        <a:pt x="131" y="231"/>
                      </a:lnTo>
                      <a:lnTo>
                        <a:pt x="135" y="221"/>
                      </a:lnTo>
                      <a:lnTo>
                        <a:pt x="139" y="210"/>
                      </a:lnTo>
                      <a:lnTo>
                        <a:pt x="143" y="200"/>
                      </a:lnTo>
                      <a:lnTo>
                        <a:pt x="146" y="187"/>
                      </a:lnTo>
                      <a:lnTo>
                        <a:pt x="149" y="175"/>
                      </a:lnTo>
                      <a:lnTo>
                        <a:pt x="150" y="161"/>
                      </a:lnTo>
                      <a:lnTo>
                        <a:pt x="152" y="149"/>
                      </a:lnTo>
                      <a:lnTo>
                        <a:pt x="153" y="135"/>
                      </a:lnTo>
                      <a:lnTo>
                        <a:pt x="152" y="121"/>
                      </a:lnTo>
                      <a:lnTo>
                        <a:pt x="150" y="107"/>
                      </a:lnTo>
                      <a:lnTo>
                        <a:pt x="149" y="94"/>
                      </a:lnTo>
                      <a:lnTo>
                        <a:pt x="146" y="81"/>
                      </a:lnTo>
                      <a:lnTo>
                        <a:pt x="143" y="70"/>
                      </a:lnTo>
                      <a:lnTo>
                        <a:pt x="139" y="59"/>
                      </a:lnTo>
                      <a:lnTo>
                        <a:pt x="135" y="49"/>
                      </a:lnTo>
                      <a:lnTo>
                        <a:pt x="131" y="40"/>
                      </a:lnTo>
                      <a:lnTo>
                        <a:pt x="125" y="30"/>
                      </a:lnTo>
                      <a:lnTo>
                        <a:pt x="119" y="22"/>
                      </a:lnTo>
                      <a:lnTo>
                        <a:pt x="113" y="16"/>
                      </a:lnTo>
                      <a:lnTo>
                        <a:pt x="106" y="11"/>
                      </a:lnTo>
                      <a:lnTo>
                        <a:pt x="99" y="6"/>
                      </a:lnTo>
                      <a:lnTo>
                        <a:pt x="92" y="2"/>
                      </a:lnTo>
                      <a:lnTo>
                        <a:pt x="84" y="0"/>
                      </a:lnTo>
                      <a:lnTo>
                        <a:pt x="77" y="0"/>
                      </a:lnTo>
                      <a:lnTo>
                        <a:pt x="69" y="0"/>
                      </a:lnTo>
                      <a:lnTo>
                        <a:pt x="61" y="2"/>
                      </a:lnTo>
                      <a:lnTo>
                        <a:pt x="54" y="6"/>
                      </a:lnTo>
                      <a:lnTo>
                        <a:pt x="47" y="11"/>
                      </a:lnTo>
                      <a:lnTo>
                        <a:pt x="40" y="16"/>
                      </a:lnTo>
                      <a:lnTo>
                        <a:pt x="34" y="22"/>
                      </a:lnTo>
                      <a:lnTo>
                        <a:pt x="28" y="30"/>
                      </a:lnTo>
                      <a:lnTo>
                        <a:pt x="23" y="40"/>
                      </a:lnTo>
                      <a:lnTo>
                        <a:pt x="18" y="49"/>
                      </a:lnTo>
                      <a:lnTo>
                        <a:pt x="13" y="59"/>
                      </a:lnTo>
                      <a:lnTo>
                        <a:pt x="10" y="70"/>
                      </a:lnTo>
                      <a:lnTo>
                        <a:pt x="6" y="81"/>
                      </a:lnTo>
                      <a:lnTo>
                        <a:pt x="4" y="94"/>
                      </a:lnTo>
                      <a:lnTo>
                        <a:pt x="2" y="107"/>
                      </a:lnTo>
                      <a:lnTo>
                        <a:pt x="0" y="121"/>
                      </a:lnTo>
                      <a:lnTo>
                        <a:pt x="0" y="135"/>
                      </a:lnTo>
                      <a:lnTo>
                        <a:pt x="0" y="149"/>
                      </a:lnTo>
                      <a:lnTo>
                        <a:pt x="2" y="161"/>
                      </a:lnTo>
                      <a:lnTo>
                        <a:pt x="4" y="175"/>
                      </a:lnTo>
                      <a:lnTo>
                        <a:pt x="6" y="187"/>
                      </a:lnTo>
                      <a:lnTo>
                        <a:pt x="10" y="200"/>
                      </a:lnTo>
                      <a:lnTo>
                        <a:pt x="13" y="210"/>
                      </a:lnTo>
                      <a:lnTo>
                        <a:pt x="18" y="221"/>
                      </a:lnTo>
                      <a:lnTo>
                        <a:pt x="23" y="231"/>
                      </a:lnTo>
                      <a:lnTo>
                        <a:pt x="28" y="239"/>
                      </a:lnTo>
                      <a:lnTo>
                        <a:pt x="34" y="247"/>
                      </a:lnTo>
                      <a:lnTo>
                        <a:pt x="40" y="254"/>
                      </a:lnTo>
                      <a:lnTo>
                        <a:pt x="47" y="260"/>
                      </a:lnTo>
                      <a:lnTo>
                        <a:pt x="54" y="265"/>
                      </a:lnTo>
                      <a:lnTo>
                        <a:pt x="61" y="268"/>
                      </a:lnTo>
                      <a:lnTo>
                        <a:pt x="69" y="270"/>
                      </a:lnTo>
                      <a:lnTo>
                        <a:pt x="77" y="272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262" name="Freeform 142">
                  <a:extLst>
                    <a:ext uri="{FF2B5EF4-FFF2-40B4-BE49-F238E27FC236}">
                      <a16:creationId xmlns:a16="http://schemas.microsoft.com/office/drawing/2014/main" id="{2406910B-F6B1-4F55-827C-A3C1B1DA10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7" y="2042"/>
                  <a:ext cx="477" cy="392"/>
                </a:xfrm>
                <a:custGeom>
                  <a:avLst/>
                  <a:gdLst>
                    <a:gd name="T0" fmla="*/ 205 w 1906"/>
                    <a:gd name="T1" fmla="*/ 1378 h 1567"/>
                    <a:gd name="T2" fmla="*/ 109 w 1906"/>
                    <a:gd name="T3" fmla="*/ 1234 h 1567"/>
                    <a:gd name="T4" fmla="*/ 92 w 1906"/>
                    <a:gd name="T5" fmla="*/ 1184 h 1567"/>
                    <a:gd name="T6" fmla="*/ 85 w 1906"/>
                    <a:gd name="T7" fmla="*/ 1138 h 1567"/>
                    <a:gd name="T8" fmla="*/ 104 w 1906"/>
                    <a:gd name="T9" fmla="*/ 1031 h 1567"/>
                    <a:gd name="T10" fmla="*/ 179 w 1906"/>
                    <a:gd name="T11" fmla="*/ 959 h 1567"/>
                    <a:gd name="T12" fmla="*/ 268 w 1906"/>
                    <a:gd name="T13" fmla="*/ 985 h 1567"/>
                    <a:gd name="T14" fmla="*/ 317 w 1906"/>
                    <a:gd name="T15" fmla="*/ 1091 h 1567"/>
                    <a:gd name="T16" fmla="*/ 300 w 1906"/>
                    <a:gd name="T17" fmla="*/ 1220 h 1567"/>
                    <a:gd name="T18" fmla="*/ 226 w 1906"/>
                    <a:gd name="T19" fmla="*/ 1292 h 1567"/>
                    <a:gd name="T20" fmla="*/ 160 w 1906"/>
                    <a:gd name="T21" fmla="*/ 1284 h 1567"/>
                    <a:gd name="T22" fmla="*/ 115 w 1906"/>
                    <a:gd name="T23" fmla="*/ 1240 h 1567"/>
                    <a:gd name="T24" fmla="*/ 185 w 1906"/>
                    <a:gd name="T25" fmla="*/ 1359 h 1567"/>
                    <a:gd name="T26" fmla="*/ 295 w 1906"/>
                    <a:gd name="T27" fmla="*/ 1422 h 1567"/>
                    <a:gd name="T28" fmla="*/ 360 w 1906"/>
                    <a:gd name="T29" fmla="*/ 1357 h 1567"/>
                    <a:gd name="T30" fmla="*/ 408 w 1906"/>
                    <a:gd name="T31" fmla="*/ 1199 h 1567"/>
                    <a:gd name="T32" fmla="*/ 387 w 1906"/>
                    <a:gd name="T33" fmla="*/ 977 h 1567"/>
                    <a:gd name="T34" fmla="*/ 267 w 1906"/>
                    <a:gd name="T35" fmla="*/ 821 h 1567"/>
                    <a:gd name="T36" fmla="*/ 112 w 1906"/>
                    <a:gd name="T37" fmla="*/ 843 h 1567"/>
                    <a:gd name="T38" fmla="*/ 14 w 1906"/>
                    <a:gd name="T39" fmla="*/ 1018 h 1567"/>
                    <a:gd name="T40" fmla="*/ 6 w 1906"/>
                    <a:gd name="T41" fmla="*/ 1202 h 1567"/>
                    <a:gd name="T42" fmla="*/ 188 w 1906"/>
                    <a:gd name="T43" fmla="*/ 1532 h 1567"/>
                    <a:gd name="T44" fmla="*/ 531 w 1906"/>
                    <a:gd name="T45" fmla="*/ 1515 h 1567"/>
                    <a:gd name="T46" fmla="*/ 643 w 1906"/>
                    <a:gd name="T47" fmla="*/ 1406 h 1567"/>
                    <a:gd name="T48" fmla="*/ 741 w 1906"/>
                    <a:gd name="T49" fmla="*/ 1234 h 1567"/>
                    <a:gd name="T50" fmla="*/ 817 w 1906"/>
                    <a:gd name="T51" fmla="*/ 1025 h 1567"/>
                    <a:gd name="T52" fmla="*/ 843 w 1906"/>
                    <a:gd name="T53" fmla="*/ 870 h 1567"/>
                    <a:gd name="T54" fmla="*/ 857 w 1906"/>
                    <a:gd name="T55" fmla="*/ 832 h 1567"/>
                    <a:gd name="T56" fmla="*/ 919 w 1906"/>
                    <a:gd name="T57" fmla="*/ 781 h 1567"/>
                    <a:gd name="T58" fmla="*/ 1062 w 1906"/>
                    <a:gd name="T59" fmla="*/ 714 h 1567"/>
                    <a:gd name="T60" fmla="*/ 1167 w 1906"/>
                    <a:gd name="T61" fmla="*/ 619 h 1567"/>
                    <a:gd name="T62" fmla="*/ 1226 w 1906"/>
                    <a:gd name="T63" fmla="*/ 524 h 1567"/>
                    <a:gd name="T64" fmla="*/ 1291 w 1906"/>
                    <a:gd name="T65" fmla="*/ 435 h 1567"/>
                    <a:gd name="T66" fmla="*/ 1372 w 1906"/>
                    <a:gd name="T67" fmla="*/ 377 h 1567"/>
                    <a:gd name="T68" fmla="*/ 1537 w 1906"/>
                    <a:gd name="T69" fmla="*/ 312 h 1567"/>
                    <a:gd name="T70" fmla="*/ 1795 w 1906"/>
                    <a:gd name="T71" fmla="*/ 152 h 1567"/>
                    <a:gd name="T72" fmla="*/ 1444 w 1906"/>
                    <a:gd name="T73" fmla="*/ 177 h 1567"/>
                    <a:gd name="T74" fmla="*/ 1345 w 1906"/>
                    <a:gd name="T75" fmla="*/ 186 h 1567"/>
                    <a:gd name="T76" fmla="*/ 1272 w 1906"/>
                    <a:gd name="T77" fmla="*/ 206 h 1567"/>
                    <a:gd name="T78" fmla="*/ 1196 w 1906"/>
                    <a:gd name="T79" fmla="*/ 247 h 1567"/>
                    <a:gd name="T80" fmla="*/ 1131 w 1906"/>
                    <a:gd name="T81" fmla="*/ 299 h 1567"/>
                    <a:gd name="T82" fmla="*/ 1081 w 1906"/>
                    <a:gd name="T83" fmla="*/ 380 h 1567"/>
                    <a:gd name="T84" fmla="*/ 1055 w 1906"/>
                    <a:gd name="T85" fmla="*/ 493 h 1567"/>
                    <a:gd name="T86" fmla="*/ 1015 w 1906"/>
                    <a:gd name="T87" fmla="*/ 605 h 1567"/>
                    <a:gd name="T88" fmla="*/ 991 w 1906"/>
                    <a:gd name="T89" fmla="*/ 648 h 1567"/>
                    <a:gd name="T90" fmla="*/ 965 w 1906"/>
                    <a:gd name="T91" fmla="*/ 670 h 1567"/>
                    <a:gd name="T92" fmla="*/ 934 w 1906"/>
                    <a:gd name="T93" fmla="*/ 680 h 1567"/>
                    <a:gd name="T94" fmla="*/ 912 w 1906"/>
                    <a:gd name="T95" fmla="*/ 665 h 1567"/>
                    <a:gd name="T96" fmla="*/ 913 w 1906"/>
                    <a:gd name="T97" fmla="*/ 629 h 1567"/>
                    <a:gd name="T98" fmla="*/ 966 w 1906"/>
                    <a:gd name="T99" fmla="*/ 602 h 1567"/>
                    <a:gd name="T100" fmla="*/ 1030 w 1906"/>
                    <a:gd name="T101" fmla="*/ 537 h 1567"/>
                    <a:gd name="T102" fmla="*/ 954 w 1906"/>
                    <a:gd name="T103" fmla="*/ 531 h 1567"/>
                    <a:gd name="T104" fmla="*/ 884 w 1906"/>
                    <a:gd name="T105" fmla="*/ 549 h 1567"/>
                    <a:gd name="T106" fmla="*/ 802 w 1906"/>
                    <a:gd name="T107" fmla="*/ 601 h 1567"/>
                    <a:gd name="T108" fmla="*/ 747 w 1906"/>
                    <a:gd name="T109" fmla="*/ 719 h 1567"/>
                    <a:gd name="T110" fmla="*/ 723 w 1906"/>
                    <a:gd name="T111" fmla="*/ 908 h 1567"/>
                    <a:gd name="T112" fmla="*/ 689 w 1906"/>
                    <a:gd name="T113" fmla="*/ 1102 h 1567"/>
                    <a:gd name="T114" fmla="*/ 596 w 1906"/>
                    <a:gd name="T115" fmla="*/ 1271 h 1567"/>
                    <a:gd name="T116" fmla="*/ 453 w 1906"/>
                    <a:gd name="T117" fmla="*/ 1390 h 1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06" h="1567">
                      <a:moveTo>
                        <a:pt x="453" y="1390"/>
                      </a:moveTo>
                      <a:lnTo>
                        <a:pt x="407" y="1408"/>
                      </a:lnTo>
                      <a:lnTo>
                        <a:pt x="364" y="1420"/>
                      </a:lnTo>
                      <a:lnTo>
                        <a:pt x="325" y="1422"/>
                      </a:lnTo>
                      <a:lnTo>
                        <a:pt x="290" y="1419"/>
                      </a:lnTo>
                      <a:lnTo>
                        <a:pt x="258" y="1409"/>
                      </a:lnTo>
                      <a:lnTo>
                        <a:pt x="230" y="1395"/>
                      </a:lnTo>
                      <a:lnTo>
                        <a:pt x="205" y="1378"/>
                      </a:lnTo>
                      <a:lnTo>
                        <a:pt x="183" y="1358"/>
                      </a:lnTo>
                      <a:lnTo>
                        <a:pt x="165" y="1337"/>
                      </a:lnTo>
                      <a:lnTo>
                        <a:pt x="150" y="1315"/>
                      </a:lnTo>
                      <a:lnTo>
                        <a:pt x="136" y="1293"/>
                      </a:lnTo>
                      <a:lnTo>
                        <a:pt x="126" y="1274"/>
                      </a:lnTo>
                      <a:lnTo>
                        <a:pt x="118" y="1257"/>
                      </a:lnTo>
                      <a:lnTo>
                        <a:pt x="112" y="1243"/>
                      </a:lnTo>
                      <a:lnTo>
                        <a:pt x="109" y="1234"/>
                      </a:lnTo>
                      <a:lnTo>
                        <a:pt x="109" y="1232"/>
                      </a:lnTo>
                      <a:lnTo>
                        <a:pt x="102" y="1216"/>
                      </a:lnTo>
                      <a:lnTo>
                        <a:pt x="100" y="1210"/>
                      </a:lnTo>
                      <a:lnTo>
                        <a:pt x="97" y="1205"/>
                      </a:lnTo>
                      <a:lnTo>
                        <a:pt x="96" y="1201"/>
                      </a:lnTo>
                      <a:lnTo>
                        <a:pt x="94" y="1195"/>
                      </a:lnTo>
                      <a:lnTo>
                        <a:pt x="93" y="1190"/>
                      </a:lnTo>
                      <a:lnTo>
                        <a:pt x="92" y="1184"/>
                      </a:lnTo>
                      <a:lnTo>
                        <a:pt x="90" y="1178"/>
                      </a:lnTo>
                      <a:lnTo>
                        <a:pt x="89" y="1174"/>
                      </a:lnTo>
                      <a:lnTo>
                        <a:pt x="88" y="1168"/>
                      </a:lnTo>
                      <a:lnTo>
                        <a:pt x="87" y="1162"/>
                      </a:lnTo>
                      <a:lnTo>
                        <a:pt x="86" y="1156"/>
                      </a:lnTo>
                      <a:lnTo>
                        <a:pt x="86" y="1151"/>
                      </a:lnTo>
                      <a:lnTo>
                        <a:pt x="85" y="1144"/>
                      </a:lnTo>
                      <a:lnTo>
                        <a:pt x="85" y="1138"/>
                      </a:lnTo>
                      <a:lnTo>
                        <a:pt x="85" y="1132"/>
                      </a:lnTo>
                      <a:lnTo>
                        <a:pt x="85" y="1126"/>
                      </a:lnTo>
                      <a:lnTo>
                        <a:pt x="85" y="1109"/>
                      </a:lnTo>
                      <a:lnTo>
                        <a:pt x="87" y="1091"/>
                      </a:lnTo>
                      <a:lnTo>
                        <a:pt x="89" y="1075"/>
                      </a:lnTo>
                      <a:lnTo>
                        <a:pt x="94" y="1060"/>
                      </a:lnTo>
                      <a:lnTo>
                        <a:pt x="99" y="1045"/>
                      </a:lnTo>
                      <a:lnTo>
                        <a:pt x="104" y="1031"/>
                      </a:lnTo>
                      <a:lnTo>
                        <a:pt x="111" y="1017"/>
                      </a:lnTo>
                      <a:lnTo>
                        <a:pt x="119" y="1006"/>
                      </a:lnTo>
                      <a:lnTo>
                        <a:pt x="128" y="995"/>
                      </a:lnTo>
                      <a:lnTo>
                        <a:pt x="137" y="985"/>
                      </a:lnTo>
                      <a:lnTo>
                        <a:pt x="146" y="977"/>
                      </a:lnTo>
                      <a:lnTo>
                        <a:pt x="157" y="970"/>
                      </a:lnTo>
                      <a:lnTo>
                        <a:pt x="167" y="964"/>
                      </a:lnTo>
                      <a:lnTo>
                        <a:pt x="179" y="959"/>
                      </a:lnTo>
                      <a:lnTo>
                        <a:pt x="190" y="957"/>
                      </a:lnTo>
                      <a:lnTo>
                        <a:pt x="203" y="957"/>
                      </a:lnTo>
                      <a:lnTo>
                        <a:pt x="215" y="957"/>
                      </a:lnTo>
                      <a:lnTo>
                        <a:pt x="226" y="959"/>
                      </a:lnTo>
                      <a:lnTo>
                        <a:pt x="238" y="964"/>
                      </a:lnTo>
                      <a:lnTo>
                        <a:pt x="248" y="970"/>
                      </a:lnTo>
                      <a:lnTo>
                        <a:pt x="259" y="977"/>
                      </a:lnTo>
                      <a:lnTo>
                        <a:pt x="268" y="985"/>
                      </a:lnTo>
                      <a:lnTo>
                        <a:pt x="278" y="995"/>
                      </a:lnTo>
                      <a:lnTo>
                        <a:pt x="286" y="1006"/>
                      </a:lnTo>
                      <a:lnTo>
                        <a:pt x="294" y="1017"/>
                      </a:lnTo>
                      <a:lnTo>
                        <a:pt x="300" y="1031"/>
                      </a:lnTo>
                      <a:lnTo>
                        <a:pt x="305" y="1045"/>
                      </a:lnTo>
                      <a:lnTo>
                        <a:pt x="311" y="1060"/>
                      </a:lnTo>
                      <a:lnTo>
                        <a:pt x="315" y="1075"/>
                      </a:lnTo>
                      <a:lnTo>
                        <a:pt x="317" y="1091"/>
                      </a:lnTo>
                      <a:lnTo>
                        <a:pt x="319" y="1109"/>
                      </a:lnTo>
                      <a:lnTo>
                        <a:pt x="321" y="1126"/>
                      </a:lnTo>
                      <a:lnTo>
                        <a:pt x="319" y="1143"/>
                      </a:lnTo>
                      <a:lnTo>
                        <a:pt x="317" y="1160"/>
                      </a:lnTo>
                      <a:lnTo>
                        <a:pt x="315" y="1176"/>
                      </a:lnTo>
                      <a:lnTo>
                        <a:pt x="311" y="1191"/>
                      </a:lnTo>
                      <a:lnTo>
                        <a:pt x="305" y="1206"/>
                      </a:lnTo>
                      <a:lnTo>
                        <a:pt x="300" y="1220"/>
                      </a:lnTo>
                      <a:lnTo>
                        <a:pt x="294" y="1234"/>
                      </a:lnTo>
                      <a:lnTo>
                        <a:pt x="286" y="1246"/>
                      </a:lnTo>
                      <a:lnTo>
                        <a:pt x="278" y="1256"/>
                      </a:lnTo>
                      <a:lnTo>
                        <a:pt x="268" y="1267"/>
                      </a:lnTo>
                      <a:lnTo>
                        <a:pt x="259" y="1275"/>
                      </a:lnTo>
                      <a:lnTo>
                        <a:pt x="248" y="1282"/>
                      </a:lnTo>
                      <a:lnTo>
                        <a:pt x="238" y="1288"/>
                      </a:lnTo>
                      <a:lnTo>
                        <a:pt x="226" y="1292"/>
                      </a:lnTo>
                      <a:lnTo>
                        <a:pt x="215" y="1294"/>
                      </a:lnTo>
                      <a:lnTo>
                        <a:pt x="203" y="1296"/>
                      </a:lnTo>
                      <a:lnTo>
                        <a:pt x="195" y="1294"/>
                      </a:lnTo>
                      <a:lnTo>
                        <a:pt x="188" y="1293"/>
                      </a:lnTo>
                      <a:lnTo>
                        <a:pt x="181" y="1292"/>
                      </a:lnTo>
                      <a:lnTo>
                        <a:pt x="174" y="1290"/>
                      </a:lnTo>
                      <a:lnTo>
                        <a:pt x="167" y="1288"/>
                      </a:lnTo>
                      <a:lnTo>
                        <a:pt x="160" y="1284"/>
                      </a:lnTo>
                      <a:lnTo>
                        <a:pt x="153" y="1281"/>
                      </a:lnTo>
                      <a:lnTo>
                        <a:pt x="147" y="1276"/>
                      </a:lnTo>
                      <a:lnTo>
                        <a:pt x="142" y="1271"/>
                      </a:lnTo>
                      <a:lnTo>
                        <a:pt x="136" y="1265"/>
                      </a:lnTo>
                      <a:lnTo>
                        <a:pt x="130" y="1260"/>
                      </a:lnTo>
                      <a:lnTo>
                        <a:pt x="124" y="1254"/>
                      </a:lnTo>
                      <a:lnTo>
                        <a:pt x="119" y="1247"/>
                      </a:lnTo>
                      <a:lnTo>
                        <a:pt x="115" y="1240"/>
                      </a:lnTo>
                      <a:lnTo>
                        <a:pt x="110" y="1232"/>
                      </a:lnTo>
                      <a:lnTo>
                        <a:pt x="107" y="1225"/>
                      </a:lnTo>
                      <a:lnTo>
                        <a:pt x="115" y="1246"/>
                      </a:lnTo>
                      <a:lnTo>
                        <a:pt x="125" y="1275"/>
                      </a:lnTo>
                      <a:lnTo>
                        <a:pt x="139" y="1300"/>
                      </a:lnTo>
                      <a:lnTo>
                        <a:pt x="153" y="1323"/>
                      </a:lnTo>
                      <a:lnTo>
                        <a:pt x="168" y="1343"/>
                      </a:lnTo>
                      <a:lnTo>
                        <a:pt x="185" y="1359"/>
                      </a:lnTo>
                      <a:lnTo>
                        <a:pt x="201" y="1375"/>
                      </a:lnTo>
                      <a:lnTo>
                        <a:pt x="217" y="1387"/>
                      </a:lnTo>
                      <a:lnTo>
                        <a:pt x="232" y="1397"/>
                      </a:lnTo>
                      <a:lnTo>
                        <a:pt x="247" y="1405"/>
                      </a:lnTo>
                      <a:lnTo>
                        <a:pt x="262" y="1412"/>
                      </a:lnTo>
                      <a:lnTo>
                        <a:pt x="275" y="1416"/>
                      </a:lnTo>
                      <a:lnTo>
                        <a:pt x="286" y="1420"/>
                      </a:lnTo>
                      <a:lnTo>
                        <a:pt x="295" y="1422"/>
                      </a:lnTo>
                      <a:lnTo>
                        <a:pt x="302" y="1424"/>
                      </a:lnTo>
                      <a:lnTo>
                        <a:pt x="307" y="1424"/>
                      </a:lnTo>
                      <a:lnTo>
                        <a:pt x="309" y="1426"/>
                      </a:lnTo>
                      <a:lnTo>
                        <a:pt x="319" y="1414"/>
                      </a:lnTo>
                      <a:lnTo>
                        <a:pt x="331" y="1401"/>
                      </a:lnTo>
                      <a:lnTo>
                        <a:pt x="340" y="1388"/>
                      </a:lnTo>
                      <a:lnTo>
                        <a:pt x="351" y="1373"/>
                      </a:lnTo>
                      <a:lnTo>
                        <a:pt x="360" y="1357"/>
                      </a:lnTo>
                      <a:lnTo>
                        <a:pt x="368" y="1341"/>
                      </a:lnTo>
                      <a:lnTo>
                        <a:pt x="376" y="1322"/>
                      </a:lnTo>
                      <a:lnTo>
                        <a:pt x="383" y="1304"/>
                      </a:lnTo>
                      <a:lnTo>
                        <a:pt x="389" y="1284"/>
                      </a:lnTo>
                      <a:lnTo>
                        <a:pt x="395" y="1264"/>
                      </a:lnTo>
                      <a:lnTo>
                        <a:pt x="401" y="1243"/>
                      </a:lnTo>
                      <a:lnTo>
                        <a:pt x="404" y="1221"/>
                      </a:lnTo>
                      <a:lnTo>
                        <a:pt x="408" y="1199"/>
                      </a:lnTo>
                      <a:lnTo>
                        <a:pt x="410" y="1177"/>
                      </a:lnTo>
                      <a:lnTo>
                        <a:pt x="411" y="1155"/>
                      </a:lnTo>
                      <a:lnTo>
                        <a:pt x="412" y="1133"/>
                      </a:lnTo>
                      <a:lnTo>
                        <a:pt x="411" y="1100"/>
                      </a:lnTo>
                      <a:lnTo>
                        <a:pt x="408" y="1067"/>
                      </a:lnTo>
                      <a:lnTo>
                        <a:pt x="403" y="1036"/>
                      </a:lnTo>
                      <a:lnTo>
                        <a:pt x="396" y="1006"/>
                      </a:lnTo>
                      <a:lnTo>
                        <a:pt x="387" y="977"/>
                      </a:lnTo>
                      <a:lnTo>
                        <a:pt x="376" y="950"/>
                      </a:lnTo>
                      <a:lnTo>
                        <a:pt x="365" y="924"/>
                      </a:lnTo>
                      <a:lnTo>
                        <a:pt x="352" y="902"/>
                      </a:lnTo>
                      <a:lnTo>
                        <a:pt x="337" y="880"/>
                      </a:lnTo>
                      <a:lnTo>
                        <a:pt x="322" y="862"/>
                      </a:lnTo>
                      <a:lnTo>
                        <a:pt x="304" y="846"/>
                      </a:lnTo>
                      <a:lnTo>
                        <a:pt x="287" y="832"/>
                      </a:lnTo>
                      <a:lnTo>
                        <a:pt x="267" y="821"/>
                      </a:lnTo>
                      <a:lnTo>
                        <a:pt x="247" y="813"/>
                      </a:lnTo>
                      <a:lnTo>
                        <a:pt x="228" y="808"/>
                      </a:lnTo>
                      <a:lnTo>
                        <a:pt x="207" y="807"/>
                      </a:lnTo>
                      <a:lnTo>
                        <a:pt x="186" y="808"/>
                      </a:lnTo>
                      <a:lnTo>
                        <a:pt x="166" y="813"/>
                      </a:lnTo>
                      <a:lnTo>
                        <a:pt x="147" y="820"/>
                      </a:lnTo>
                      <a:lnTo>
                        <a:pt x="130" y="830"/>
                      </a:lnTo>
                      <a:lnTo>
                        <a:pt x="112" y="843"/>
                      </a:lnTo>
                      <a:lnTo>
                        <a:pt x="96" y="858"/>
                      </a:lnTo>
                      <a:lnTo>
                        <a:pt x="80" y="875"/>
                      </a:lnTo>
                      <a:lnTo>
                        <a:pt x="66" y="894"/>
                      </a:lnTo>
                      <a:lnTo>
                        <a:pt x="53" y="916"/>
                      </a:lnTo>
                      <a:lnTo>
                        <a:pt x="40" y="940"/>
                      </a:lnTo>
                      <a:lnTo>
                        <a:pt x="30" y="964"/>
                      </a:lnTo>
                      <a:lnTo>
                        <a:pt x="21" y="991"/>
                      </a:lnTo>
                      <a:lnTo>
                        <a:pt x="14" y="1018"/>
                      </a:lnTo>
                      <a:lnTo>
                        <a:pt x="8" y="1047"/>
                      </a:lnTo>
                      <a:lnTo>
                        <a:pt x="3" y="1078"/>
                      </a:lnTo>
                      <a:lnTo>
                        <a:pt x="2" y="1109"/>
                      </a:lnTo>
                      <a:lnTo>
                        <a:pt x="0" y="1118"/>
                      </a:lnTo>
                      <a:lnTo>
                        <a:pt x="0" y="1124"/>
                      </a:lnTo>
                      <a:lnTo>
                        <a:pt x="0" y="1141"/>
                      </a:lnTo>
                      <a:lnTo>
                        <a:pt x="2" y="1167"/>
                      </a:lnTo>
                      <a:lnTo>
                        <a:pt x="6" y="1202"/>
                      </a:lnTo>
                      <a:lnTo>
                        <a:pt x="12" y="1241"/>
                      </a:lnTo>
                      <a:lnTo>
                        <a:pt x="22" y="1285"/>
                      </a:lnTo>
                      <a:lnTo>
                        <a:pt x="36" y="1330"/>
                      </a:lnTo>
                      <a:lnTo>
                        <a:pt x="54" y="1377"/>
                      </a:lnTo>
                      <a:lnTo>
                        <a:pt x="78" y="1422"/>
                      </a:lnTo>
                      <a:lnTo>
                        <a:pt x="107" y="1464"/>
                      </a:lnTo>
                      <a:lnTo>
                        <a:pt x="144" y="1501"/>
                      </a:lnTo>
                      <a:lnTo>
                        <a:pt x="188" y="1532"/>
                      </a:lnTo>
                      <a:lnTo>
                        <a:pt x="239" y="1554"/>
                      </a:lnTo>
                      <a:lnTo>
                        <a:pt x="300" y="1567"/>
                      </a:lnTo>
                      <a:lnTo>
                        <a:pt x="371" y="1567"/>
                      </a:lnTo>
                      <a:lnTo>
                        <a:pt x="451" y="1554"/>
                      </a:lnTo>
                      <a:lnTo>
                        <a:pt x="481" y="1544"/>
                      </a:lnTo>
                      <a:lnTo>
                        <a:pt x="497" y="1535"/>
                      </a:lnTo>
                      <a:lnTo>
                        <a:pt x="515" y="1525"/>
                      </a:lnTo>
                      <a:lnTo>
                        <a:pt x="531" y="1515"/>
                      </a:lnTo>
                      <a:lnTo>
                        <a:pt x="546" y="1504"/>
                      </a:lnTo>
                      <a:lnTo>
                        <a:pt x="561" y="1493"/>
                      </a:lnTo>
                      <a:lnTo>
                        <a:pt x="576" y="1480"/>
                      </a:lnTo>
                      <a:lnTo>
                        <a:pt x="590" y="1466"/>
                      </a:lnTo>
                      <a:lnTo>
                        <a:pt x="604" y="1452"/>
                      </a:lnTo>
                      <a:lnTo>
                        <a:pt x="617" y="1437"/>
                      </a:lnTo>
                      <a:lnTo>
                        <a:pt x="630" y="1422"/>
                      </a:lnTo>
                      <a:lnTo>
                        <a:pt x="643" y="1406"/>
                      </a:lnTo>
                      <a:lnTo>
                        <a:pt x="654" y="1388"/>
                      </a:lnTo>
                      <a:lnTo>
                        <a:pt x="666" y="1371"/>
                      </a:lnTo>
                      <a:lnTo>
                        <a:pt x="677" y="1352"/>
                      </a:lnTo>
                      <a:lnTo>
                        <a:pt x="689" y="1333"/>
                      </a:lnTo>
                      <a:lnTo>
                        <a:pt x="701" y="1314"/>
                      </a:lnTo>
                      <a:lnTo>
                        <a:pt x="715" y="1286"/>
                      </a:lnTo>
                      <a:lnTo>
                        <a:pt x="729" y="1261"/>
                      </a:lnTo>
                      <a:lnTo>
                        <a:pt x="741" y="1234"/>
                      </a:lnTo>
                      <a:lnTo>
                        <a:pt x="753" y="1209"/>
                      </a:lnTo>
                      <a:lnTo>
                        <a:pt x="765" y="1182"/>
                      </a:lnTo>
                      <a:lnTo>
                        <a:pt x="775" y="1156"/>
                      </a:lnTo>
                      <a:lnTo>
                        <a:pt x="786" y="1131"/>
                      </a:lnTo>
                      <a:lnTo>
                        <a:pt x="795" y="1105"/>
                      </a:lnTo>
                      <a:lnTo>
                        <a:pt x="803" y="1079"/>
                      </a:lnTo>
                      <a:lnTo>
                        <a:pt x="810" y="1052"/>
                      </a:lnTo>
                      <a:lnTo>
                        <a:pt x="817" y="1025"/>
                      </a:lnTo>
                      <a:lnTo>
                        <a:pt x="823" y="999"/>
                      </a:lnTo>
                      <a:lnTo>
                        <a:pt x="829" y="971"/>
                      </a:lnTo>
                      <a:lnTo>
                        <a:pt x="833" y="943"/>
                      </a:lnTo>
                      <a:lnTo>
                        <a:pt x="837" y="915"/>
                      </a:lnTo>
                      <a:lnTo>
                        <a:pt x="840" y="886"/>
                      </a:lnTo>
                      <a:lnTo>
                        <a:pt x="840" y="880"/>
                      </a:lnTo>
                      <a:lnTo>
                        <a:pt x="841" y="876"/>
                      </a:lnTo>
                      <a:lnTo>
                        <a:pt x="843" y="870"/>
                      </a:lnTo>
                      <a:lnTo>
                        <a:pt x="844" y="865"/>
                      </a:lnTo>
                      <a:lnTo>
                        <a:pt x="845" y="859"/>
                      </a:lnTo>
                      <a:lnTo>
                        <a:pt x="847" y="855"/>
                      </a:lnTo>
                      <a:lnTo>
                        <a:pt x="848" y="850"/>
                      </a:lnTo>
                      <a:lnTo>
                        <a:pt x="851" y="846"/>
                      </a:lnTo>
                      <a:lnTo>
                        <a:pt x="852" y="840"/>
                      </a:lnTo>
                      <a:lnTo>
                        <a:pt x="854" y="836"/>
                      </a:lnTo>
                      <a:lnTo>
                        <a:pt x="857" y="832"/>
                      </a:lnTo>
                      <a:lnTo>
                        <a:pt x="859" y="827"/>
                      </a:lnTo>
                      <a:lnTo>
                        <a:pt x="861" y="824"/>
                      </a:lnTo>
                      <a:lnTo>
                        <a:pt x="865" y="820"/>
                      </a:lnTo>
                      <a:lnTo>
                        <a:pt x="868" y="818"/>
                      </a:lnTo>
                      <a:lnTo>
                        <a:pt x="872" y="815"/>
                      </a:lnTo>
                      <a:lnTo>
                        <a:pt x="887" y="803"/>
                      </a:lnTo>
                      <a:lnTo>
                        <a:pt x="903" y="791"/>
                      </a:lnTo>
                      <a:lnTo>
                        <a:pt x="919" y="781"/>
                      </a:lnTo>
                      <a:lnTo>
                        <a:pt x="937" y="771"/>
                      </a:lnTo>
                      <a:lnTo>
                        <a:pt x="954" y="762"/>
                      </a:lnTo>
                      <a:lnTo>
                        <a:pt x="973" y="755"/>
                      </a:lnTo>
                      <a:lnTo>
                        <a:pt x="990" y="747"/>
                      </a:lnTo>
                      <a:lnTo>
                        <a:pt x="1009" y="739"/>
                      </a:lnTo>
                      <a:lnTo>
                        <a:pt x="1027" y="731"/>
                      </a:lnTo>
                      <a:lnTo>
                        <a:pt x="1045" y="723"/>
                      </a:lnTo>
                      <a:lnTo>
                        <a:pt x="1062" y="714"/>
                      </a:lnTo>
                      <a:lnTo>
                        <a:pt x="1080" y="704"/>
                      </a:lnTo>
                      <a:lnTo>
                        <a:pt x="1096" y="694"/>
                      </a:lnTo>
                      <a:lnTo>
                        <a:pt x="1112" y="682"/>
                      </a:lnTo>
                      <a:lnTo>
                        <a:pt x="1126" y="668"/>
                      </a:lnTo>
                      <a:lnTo>
                        <a:pt x="1141" y="654"/>
                      </a:lnTo>
                      <a:lnTo>
                        <a:pt x="1149" y="643"/>
                      </a:lnTo>
                      <a:lnTo>
                        <a:pt x="1159" y="631"/>
                      </a:lnTo>
                      <a:lnTo>
                        <a:pt x="1167" y="619"/>
                      </a:lnTo>
                      <a:lnTo>
                        <a:pt x="1175" y="608"/>
                      </a:lnTo>
                      <a:lnTo>
                        <a:pt x="1182" y="596"/>
                      </a:lnTo>
                      <a:lnTo>
                        <a:pt x="1190" y="585"/>
                      </a:lnTo>
                      <a:lnTo>
                        <a:pt x="1197" y="572"/>
                      </a:lnTo>
                      <a:lnTo>
                        <a:pt x="1204" y="560"/>
                      </a:lnTo>
                      <a:lnTo>
                        <a:pt x="1211" y="549"/>
                      </a:lnTo>
                      <a:lnTo>
                        <a:pt x="1218" y="536"/>
                      </a:lnTo>
                      <a:lnTo>
                        <a:pt x="1226" y="524"/>
                      </a:lnTo>
                      <a:lnTo>
                        <a:pt x="1233" y="511"/>
                      </a:lnTo>
                      <a:lnTo>
                        <a:pt x="1241" y="500"/>
                      </a:lnTo>
                      <a:lnTo>
                        <a:pt x="1249" y="487"/>
                      </a:lnTo>
                      <a:lnTo>
                        <a:pt x="1259" y="476"/>
                      </a:lnTo>
                      <a:lnTo>
                        <a:pt x="1268" y="464"/>
                      </a:lnTo>
                      <a:lnTo>
                        <a:pt x="1275" y="453"/>
                      </a:lnTo>
                      <a:lnTo>
                        <a:pt x="1283" y="444"/>
                      </a:lnTo>
                      <a:lnTo>
                        <a:pt x="1291" y="435"/>
                      </a:lnTo>
                      <a:lnTo>
                        <a:pt x="1301" y="427"/>
                      </a:lnTo>
                      <a:lnTo>
                        <a:pt x="1310" y="419"/>
                      </a:lnTo>
                      <a:lnTo>
                        <a:pt x="1319" y="411"/>
                      </a:lnTo>
                      <a:lnTo>
                        <a:pt x="1330" y="402"/>
                      </a:lnTo>
                      <a:lnTo>
                        <a:pt x="1340" y="395"/>
                      </a:lnTo>
                      <a:lnTo>
                        <a:pt x="1351" y="390"/>
                      </a:lnTo>
                      <a:lnTo>
                        <a:pt x="1361" y="383"/>
                      </a:lnTo>
                      <a:lnTo>
                        <a:pt x="1372" y="377"/>
                      </a:lnTo>
                      <a:lnTo>
                        <a:pt x="1383" y="371"/>
                      </a:lnTo>
                      <a:lnTo>
                        <a:pt x="1395" y="365"/>
                      </a:lnTo>
                      <a:lnTo>
                        <a:pt x="1405" y="361"/>
                      </a:lnTo>
                      <a:lnTo>
                        <a:pt x="1417" y="356"/>
                      </a:lnTo>
                      <a:lnTo>
                        <a:pt x="1430" y="353"/>
                      </a:lnTo>
                      <a:lnTo>
                        <a:pt x="1466" y="340"/>
                      </a:lnTo>
                      <a:lnTo>
                        <a:pt x="1502" y="327"/>
                      </a:lnTo>
                      <a:lnTo>
                        <a:pt x="1537" y="312"/>
                      </a:lnTo>
                      <a:lnTo>
                        <a:pt x="1573" y="297"/>
                      </a:lnTo>
                      <a:lnTo>
                        <a:pt x="1608" y="281"/>
                      </a:lnTo>
                      <a:lnTo>
                        <a:pt x="1641" y="262"/>
                      </a:lnTo>
                      <a:lnTo>
                        <a:pt x="1674" y="244"/>
                      </a:lnTo>
                      <a:lnTo>
                        <a:pt x="1706" y="223"/>
                      </a:lnTo>
                      <a:lnTo>
                        <a:pt x="1737" y="201"/>
                      </a:lnTo>
                      <a:lnTo>
                        <a:pt x="1767" y="177"/>
                      </a:lnTo>
                      <a:lnTo>
                        <a:pt x="1795" y="152"/>
                      </a:lnTo>
                      <a:lnTo>
                        <a:pt x="1820" y="125"/>
                      </a:lnTo>
                      <a:lnTo>
                        <a:pt x="1845" y="96"/>
                      </a:lnTo>
                      <a:lnTo>
                        <a:pt x="1868" y="66"/>
                      </a:lnTo>
                      <a:lnTo>
                        <a:pt x="1888" y="34"/>
                      </a:lnTo>
                      <a:lnTo>
                        <a:pt x="1906" y="0"/>
                      </a:lnTo>
                      <a:lnTo>
                        <a:pt x="1484" y="177"/>
                      </a:lnTo>
                      <a:lnTo>
                        <a:pt x="1462" y="177"/>
                      </a:lnTo>
                      <a:lnTo>
                        <a:pt x="1444" y="177"/>
                      </a:lnTo>
                      <a:lnTo>
                        <a:pt x="1426" y="177"/>
                      </a:lnTo>
                      <a:lnTo>
                        <a:pt x="1411" y="179"/>
                      </a:lnTo>
                      <a:lnTo>
                        <a:pt x="1397" y="179"/>
                      </a:lnTo>
                      <a:lnTo>
                        <a:pt x="1386" y="180"/>
                      </a:lnTo>
                      <a:lnTo>
                        <a:pt x="1374" y="181"/>
                      </a:lnTo>
                      <a:lnTo>
                        <a:pt x="1363" y="182"/>
                      </a:lnTo>
                      <a:lnTo>
                        <a:pt x="1354" y="184"/>
                      </a:lnTo>
                      <a:lnTo>
                        <a:pt x="1345" y="186"/>
                      </a:lnTo>
                      <a:lnTo>
                        <a:pt x="1337" y="188"/>
                      </a:lnTo>
                      <a:lnTo>
                        <a:pt x="1327" y="189"/>
                      </a:lnTo>
                      <a:lnTo>
                        <a:pt x="1319" y="191"/>
                      </a:lnTo>
                      <a:lnTo>
                        <a:pt x="1310" y="195"/>
                      </a:lnTo>
                      <a:lnTo>
                        <a:pt x="1299" y="197"/>
                      </a:lnTo>
                      <a:lnTo>
                        <a:pt x="1290" y="201"/>
                      </a:lnTo>
                      <a:lnTo>
                        <a:pt x="1281" y="203"/>
                      </a:lnTo>
                      <a:lnTo>
                        <a:pt x="1272" y="206"/>
                      </a:lnTo>
                      <a:lnTo>
                        <a:pt x="1262" y="210"/>
                      </a:lnTo>
                      <a:lnTo>
                        <a:pt x="1253" y="215"/>
                      </a:lnTo>
                      <a:lnTo>
                        <a:pt x="1244" y="219"/>
                      </a:lnTo>
                      <a:lnTo>
                        <a:pt x="1233" y="224"/>
                      </a:lnTo>
                      <a:lnTo>
                        <a:pt x="1224" y="230"/>
                      </a:lnTo>
                      <a:lnTo>
                        <a:pt x="1215" y="235"/>
                      </a:lnTo>
                      <a:lnTo>
                        <a:pt x="1205" y="241"/>
                      </a:lnTo>
                      <a:lnTo>
                        <a:pt x="1196" y="247"/>
                      </a:lnTo>
                      <a:lnTo>
                        <a:pt x="1187" y="253"/>
                      </a:lnTo>
                      <a:lnTo>
                        <a:pt x="1179" y="259"/>
                      </a:lnTo>
                      <a:lnTo>
                        <a:pt x="1172" y="263"/>
                      </a:lnTo>
                      <a:lnTo>
                        <a:pt x="1165" y="269"/>
                      </a:lnTo>
                      <a:lnTo>
                        <a:pt x="1159" y="274"/>
                      </a:lnTo>
                      <a:lnTo>
                        <a:pt x="1154" y="278"/>
                      </a:lnTo>
                      <a:lnTo>
                        <a:pt x="1141" y="289"/>
                      </a:lnTo>
                      <a:lnTo>
                        <a:pt x="1131" y="299"/>
                      </a:lnTo>
                      <a:lnTo>
                        <a:pt x="1122" y="310"/>
                      </a:lnTo>
                      <a:lnTo>
                        <a:pt x="1113" y="320"/>
                      </a:lnTo>
                      <a:lnTo>
                        <a:pt x="1106" y="329"/>
                      </a:lnTo>
                      <a:lnTo>
                        <a:pt x="1100" y="340"/>
                      </a:lnTo>
                      <a:lnTo>
                        <a:pt x="1094" y="349"/>
                      </a:lnTo>
                      <a:lnTo>
                        <a:pt x="1089" y="360"/>
                      </a:lnTo>
                      <a:lnTo>
                        <a:pt x="1084" y="370"/>
                      </a:lnTo>
                      <a:lnTo>
                        <a:pt x="1081" y="380"/>
                      </a:lnTo>
                      <a:lnTo>
                        <a:pt x="1077" y="392"/>
                      </a:lnTo>
                      <a:lnTo>
                        <a:pt x="1074" y="404"/>
                      </a:lnTo>
                      <a:lnTo>
                        <a:pt x="1072" y="416"/>
                      </a:lnTo>
                      <a:lnTo>
                        <a:pt x="1068" y="430"/>
                      </a:lnTo>
                      <a:lnTo>
                        <a:pt x="1066" y="444"/>
                      </a:lnTo>
                      <a:lnTo>
                        <a:pt x="1063" y="460"/>
                      </a:lnTo>
                      <a:lnTo>
                        <a:pt x="1060" y="477"/>
                      </a:lnTo>
                      <a:lnTo>
                        <a:pt x="1055" y="493"/>
                      </a:lnTo>
                      <a:lnTo>
                        <a:pt x="1051" y="509"/>
                      </a:lnTo>
                      <a:lnTo>
                        <a:pt x="1046" y="525"/>
                      </a:lnTo>
                      <a:lnTo>
                        <a:pt x="1041" y="540"/>
                      </a:lnTo>
                      <a:lnTo>
                        <a:pt x="1036" y="556"/>
                      </a:lnTo>
                      <a:lnTo>
                        <a:pt x="1030" y="569"/>
                      </a:lnTo>
                      <a:lnTo>
                        <a:pt x="1025" y="582"/>
                      </a:lnTo>
                      <a:lnTo>
                        <a:pt x="1019" y="595"/>
                      </a:lnTo>
                      <a:lnTo>
                        <a:pt x="1015" y="605"/>
                      </a:lnTo>
                      <a:lnTo>
                        <a:pt x="1010" y="616"/>
                      </a:lnTo>
                      <a:lnTo>
                        <a:pt x="1006" y="624"/>
                      </a:lnTo>
                      <a:lnTo>
                        <a:pt x="1003" y="631"/>
                      </a:lnTo>
                      <a:lnTo>
                        <a:pt x="1000" y="637"/>
                      </a:lnTo>
                      <a:lnTo>
                        <a:pt x="997" y="640"/>
                      </a:lnTo>
                      <a:lnTo>
                        <a:pt x="997" y="643"/>
                      </a:lnTo>
                      <a:lnTo>
                        <a:pt x="995" y="645"/>
                      </a:lnTo>
                      <a:lnTo>
                        <a:pt x="991" y="648"/>
                      </a:lnTo>
                      <a:lnTo>
                        <a:pt x="989" y="652"/>
                      </a:lnTo>
                      <a:lnTo>
                        <a:pt x="986" y="654"/>
                      </a:lnTo>
                      <a:lnTo>
                        <a:pt x="982" y="658"/>
                      </a:lnTo>
                      <a:lnTo>
                        <a:pt x="979" y="660"/>
                      </a:lnTo>
                      <a:lnTo>
                        <a:pt x="975" y="663"/>
                      </a:lnTo>
                      <a:lnTo>
                        <a:pt x="972" y="666"/>
                      </a:lnTo>
                      <a:lnTo>
                        <a:pt x="968" y="668"/>
                      </a:lnTo>
                      <a:lnTo>
                        <a:pt x="965" y="670"/>
                      </a:lnTo>
                      <a:lnTo>
                        <a:pt x="960" y="673"/>
                      </a:lnTo>
                      <a:lnTo>
                        <a:pt x="957" y="674"/>
                      </a:lnTo>
                      <a:lnTo>
                        <a:pt x="953" y="676"/>
                      </a:lnTo>
                      <a:lnTo>
                        <a:pt x="950" y="677"/>
                      </a:lnTo>
                      <a:lnTo>
                        <a:pt x="946" y="679"/>
                      </a:lnTo>
                      <a:lnTo>
                        <a:pt x="943" y="680"/>
                      </a:lnTo>
                      <a:lnTo>
                        <a:pt x="938" y="680"/>
                      </a:lnTo>
                      <a:lnTo>
                        <a:pt x="934" y="680"/>
                      </a:lnTo>
                      <a:lnTo>
                        <a:pt x="931" y="680"/>
                      </a:lnTo>
                      <a:lnTo>
                        <a:pt x="927" y="679"/>
                      </a:lnTo>
                      <a:lnTo>
                        <a:pt x="925" y="677"/>
                      </a:lnTo>
                      <a:lnTo>
                        <a:pt x="922" y="675"/>
                      </a:lnTo>
                      <a:lnTo>
                        <a:pt x="919" y="673"/>
                      </a:lnTo>
                      <a:lnTo>
                        <a:pt x="917" y="670"/>
                      </a:lnTo>
                      <a:lnTo>
                        <a:pt x="915" y="668"/>
                      </a:lnTo>
                      <a:lnTo>
                        <a:pt x="912" y="665"/>
                      </a:lnTo>
                      <a:lnTo>
                        <a:pt x="910" y="662"/>
                      </a:lnTo>
                      <a:lnTo>
                        <a:pt x="909" y="659"/>
                      </a:lnTo>
                      <a:lnTo>
                        <a:pt x="909" y="655"/>
                      </a:lnTo>
                      <a:lnTo>
                        <a:pt x="908" y="652"/>
                      </a:lnTo>
                      <a:lnTo>
                        <a:pt x="908" y="648"/>
                      </a:lnTo>
                      <a:lnTo>
                        <a:pt x="909" y="646"/>
                      </a:lnTo>
                      <a:lnTo>
                        <a:pt x="910" y="637"/>
                      </a:lnTo>
                      <a:lnTo>
                        <a:pt x="913" y="629"/>
                      </a:lnTo>
                      <a:lnTo>
                        <a:pt x="918" y="623"/>
                      </a:lnTo>
                      <a:lnTo>
                        <a:pt x="923" y="617"/>
                      </a:lnTo>
                      <a:lnTo>
                        <a:pt x="929" y="612"/>
                      </a:lnTo>
                      <a:lnTo>
                        <a:pt x="936" y="609"/>
                      </a:lnTo>
                      <a:lnTo>
                        <a:pt x="943" y="607"/>
                      </a:lnTo>
                      <a:lnTo>
                        <a:pt x="950" y="604"/>
                      </a:lnTo>
                      <a:lnTo>
                        <a:pt x="958" y="603"/>
                      </a:lnTo>
                      <a:lnTo>
                        <a:pt x="966" y="602"/>
                      </a:lnTo>
                      <a:lnTo>
                        <a:pt x="974" y="602"/>
                      </a:lnTo>
                      <a:lnTo>
                        <a:pt x="982" y="603"/>
                      </a:lnTo>
                      <a:lnTo>
                        <a:pt x="990" y="603"/>
                      </a:lnTo>
                      <a:lnTo>
                        <a:pt x="998" y="605"/>
                      </a:lnTo>
                      <a:lnTo>
                        <a:pt x="1006" y="607"/>
                      </a:lnTo>
                      <a:lnTo>
                        <a:pt x="1015" y="609"/>
                      </a:lnTo>
                      <a:lnTo>
                        <a:pt x="1041" y="539"/>
                      </a:lnTo>
                      <a:lnTo>
                        <a:pt x="1030" y="537"/>
                      </a:lnTo>
                      <a:lnTo>
                        <a:pt x="1020" y="535"/>
                      </a:lnTo>
                      <a:lnTo>
                        <a:pt x="1010" y="534"/>
                      </a:lnTo>
                      <a:lnTo>
                        <a:pt x="1001" y="532"/>
                      </a:lnTo>
                      <a:lnTo>
                        <a:pt x="990" y="531"/>
                      </a:lnTo>
                      <a:lnTo>
                        <a:pt x="981" y="531"/>
                      </a:lnTo>
                      <a:lnTo>
                        <a:pt x="972" y="531"/>
                      </a:lnTo>
                      <a:lnTo>
                        <a:pt x="963" y="531"/>
                      </a:lnTo>
                      <a:lnTo>
                        <a:pt x="954" y="531"/>
                      </a:lnTo>
                      <a:lnTo>
                        <a:pt x="946" y="532"/>
                      </a:lnTo>
                      <a:lnTo>
                        <a:pt x="937" y="532"/>
                      </a:lnTo>
                      <a:lnTo>
                        <a:pt x="929" y="535"/>
                      </a:lnTo>
                      <a:lnTo>
                        <a:pt x="919" y="536"/>
                      </a:lnTo>
                      <a:lnTo>
                        <a:pt x="911" y="538"/>
                      </a:lnTo>
                      <a:lnTo>
                        <a:pt x="903" y="542"/>
                      </a:lnTo>
                      <a:lnTo>
                        <a:pt x="895" y="545"/>
                      </a:lnTo>
                      <a:lnTo>
                        <a:pt x="884" y="549"/>
                      </a:lnTo>
                      <a:lnTo>
                        <a:pt x="874" y="552"/>
                      </a:lnTo>
                      <a:lnTo>
                        <a:pt x="863" y="557"/>
                      </a:lnTo>
                      <a:lnTo>
                        <a:pt x="853" y="563"/>
                      </a:lnTo>
                      <a:lnTo>
                        <a:pt x="841" y="568"/>
                      </a:lnTo>
                      <a:lnTo>
                        <a:pt x="831" y="575"/>
                      </a:lnTo>
                      <a:lnTo>
                        <a:pt x="822" y="583"/>
                      </a:lnTo>
                      <a:lnTo>
                        <a:pt x="811" y="592"/>
                      </a:lnTo>
                      <a:lnTo>
                        <a:pt x="802" y="601"/>
                      </a:lnTo>
                      <a:lnTo>
                        <a:pt x="793" y="611"/>
                      </a:lnTo>
                      <a:lnTo>
                        <a:pt x="784" y="622"/>
                      </a:lnTo>
                      <a:lnTo>
                        <a:pt x="776" y="634"/>
                      </a:lnTo>
                      <a:lnTo>
                        <a:pt x="769" y="647"/>
                      </a:lnTo>
                      <a:lnTo>
                        <a:pt x="762" y="661"/>
                      </a:lnTo>
                      <a:lnTo>
                        <a:pt x="757" y="676"/>
                      </a:lnTo>
                      <a:lnTo>
                        <a:pt x="753" y="694"/>
                      </a:lnTo>
                      <a:lnTo>
                        <a:pt x="747" y="719"/>
                      </a:lnTo>
                      <a:lnTo>
                        <a:pt x="741" y="745"/>
                      </a:lnTo>
                      <a:lnTo>
                        <a:pt x="738" y="770"/>
                      </a:lnTo>
                      <a:lnTo>
                        <a:pt x="734" y="793"/>
                      </a:lnTo>
                      <a:lnTo>
                        <a:pt x="732" y="818"/>
                      </a:lnTo>
                      <a:lnTo>
                        <a:pt x="729" y="841"/>
                      </a:lnTo>
                      <a:lnTo>
                        <a:pt x="727" y="863"/>
                      </a:lnTo>
                      <a:lnTo>
                        <a:pt x="725" y="886"/>
                      </a:lnTo>
                      <a:lnTo>
                        <a:pt x="723" y="908"/>
                      </a:lnTo>
                      <a:lnTo>
                        <a:pt x="720" y="931"/>
                      </a:lnTo>
                      <a:lnTo>
                        <a:pt x="718" y="955"/>
                      </a:lnTo>
                      <a:lnTo>
                        <a:pt x="715" y="978"/>
                      </a:lnTo>
                      <a:lnTo>
                        <a:pt x="711" y="1002"/>
                      </a:lnTo>
                      <a:lnTo>
                        <a:pt x="707" y="1027"/>
                      </a:lnTo>
                      <a:lnTo>
                        <a:pt x="702" y="1052"/>
                      </a:lnTo>
                      <a:lnTo>
                        <a:pt x="696" y="1079"/>
                      </a:lnTo>
                      <a:lnTo>
                        <a:pt x="689" y="1102"/>
                      </a:lnTo>
                      <a:lnTo>
                        <a:pt x="681" y="1125"/>
                      </a:lnTo>
                      <a:lnTo>
                        <a:pt x="673" y="1148"/>
                      </a:lnTo>
                      <a:lnTo>
                        <a:pt x="662" y="1170"/>
                      </a:lnTo>
                      <a:lnTo>
                        <a:pt x="651" y="1191"/>
                      </a:lnTo>
                      <a:lnTo>
                        <a:pt x="639" y="1212"/>
                      </a:lnTo>
                      <a:lnTo>
                        <a:pt x="625" y="1233"/>
                      </a:lnTo>
                      <a:lnTo>
                        <a:pt x="611" y="1253"/>
                      </a:lnTo>
                      <a:lnTo>
                        <a:pt x="596" y="1271"/>
                      </a:lnTo>
                      <a:lnTo>
                        <a:pt x="581" y="1289"/>
                      </a:lnTo>
                      <a:lnTo>
                        <a:pt x="564" y="1306"/>
                      </a:lnTo>
                      <a:lnTo>
                        <a:pt x="546" y="1322"/>
                      </a:lnTo>
                      <a:lnTo>
                        <a:pt x="529" y="1337"/>
                      </a:lnTo>
                      <a:lnTo>
                        <a:pt x="509" y="1351"/>
                      </a:lnTo>
                      <a:lnTo>
                        <a:pt x="490" y="1365"/>
                      </a:lnTo>
                      <a:lnTo>
                        <a:pt x="471" y="1378"/>
                      </a:lnTo>
                      <a:lnTo>
                        <a:pt x="453" y="1390"/>
                      </a:lnTo>
                      <a:close/>
                    </a:path>
                  </a:pathLst>
                </a:custGeom>
                <a:solidFill>
                  <a:srgbClr val="CAD4E7"/>
                </a:solidFill>
                <a:ln w="11113">
                  <a:solidFill>
                    <a:srgbClr val="091858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sp>
            <p:nvSpPr>
              <p:cNvPr id="5263" name="Line 143">
                <a:extLst>
                  <a:ext uri="{FF2B5EF4-FFF2-40B4-BE49-F238E27FC236}">
                    <a16:creationId xmlns:a16="http://schemas.microsoft.com/office/drawing/2014/main" id="{EB7DDAA2-26A9-4A76-A2FC-623A393B3F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3600"/>
                <a:ext cx="336" cy="1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sp>
          <p:nvSpPr>
            <p:cNvPr id="5264" name="Text Box 144">
              <a:extLst>
                <a:ext uri="{FF2B5EF4-FFF2-40B4-BE49-F238E27FC236}">
                  <a16:creationId xmlns:a16="http://schemas.microsoft.com/office/drawing/2014/main" id="{81799326-8C95-4289-A733-07647517E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3158"/>
              <a:ext cx="16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110000"/>
                </a:lnSpc>
                <a:spcBef>
                  <a:spcPct val="50000"/>
                </a:spcBef>
              </a:pPr>
              <a:r>
                <a:rPr lang="es-ES" altLang="es-MX" sz="2000">
                  <a:solidFill>
                    <a:srgbClr val="A50021"/>
                  </a:solidFill>
                  <a:latin typeface="Verdana" panose="020B0604030504040204" pitchFamily="34" charset="0"/>
                </a:rPr>
                <a:t>3.000 millones pb</a:t>
              </a:r>
            </a:p>
          </p:txBody>
        </p:sp>
      </p:grpSp>
      <p:grpSp>
        <p:nvGrpSpPr>
          <p:cNvPr id="5265" name="Group 145">
            <a:extLst>
              <a:ext uri="{FF2B5EF4-FFF2-40B4-BE49-F238E27FC236}">
                <a16:creationId xmlns:a16="http://schemas.microsoft.com/office/drawing/2014/main" id="{F7631DE7-C57C-48BA-8FB0-F5806828FC4D}"/>
              </a:ext>
            </a:extLst>
          </p:cNvPr>
          <p:cNvGrpSpPr>
            <a:grpSpLocks/>
          </p:cNvGrpSpPr>
          <p:nvPr/>
        </p:nvGrpSpPr>
        <p:grpSpPr bwMode="auto">
          <a:xfrm>
            <a:off x="6240464" y="6237289"/>
            <a:ext cx="3671887" cy="585787"/>
            <a:chOff x="2971" y="3929"/>
            <a:chExt cx="2313" cy="369"/>
          </a:xfrm>
        </p:grpSpPr>
        <p:grpSp>
          <p:nvGrpSpPr>
            <p:cNvPr id="5266" name="Group 146">
              <a:extLst>
                <a:ext uri="{FF2B5EF4-FFF2-40B4-BE49-F238E27FC236}">
                  <a16:creationId xmlns:a16="http://schemas.microsoft.com/office/drawing/2014/main" id="{735B48EF-D420-4BD2-B9DA-6630F53EC0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1" y="3929"/>
              <a:ext cx="2256" cy="369"/>
              <a:chOff x="3024" y="3792"/>
              <a:chExt cx="2256" cy="369"/>
            </a:xfrm>
          </p:grpSpPr>
          <p:sp>
            <p:nvSpPr>
              <p:cNvPr id="5267" name="AutoShape 147">
                <a:extLst>
                  <a:ext uri="{FF2B5EF4-FFF2-40B4-BE49-F238E27FC236}">
                    <a16:creationId xmlns:a16="http://schemas.microsoft.com/office/drawing/2014/main" id="{BB3F7685-C36B-43CF-8EBD-C22856AB44B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4128" y="2688"/>
                <a:ext cx="48" cy="2256"/>
              </a:xfrm>
              <a:prstGeom prst="leftBracket">
                <a:avLst>
                  <a:gd name="adj" fmla="val 391667"/>
                </a:avLst>
              </a:prstGeom>
              <a:noFill/>
              <a:ln w="28575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5268" name="Text Box 148">
                <a:extLst>
                  <a:ext uri="{FF2B5EF4-FFF2-40B4-BE49-F238E27FC236}">
                    <a16:creationId xmlns:a16="http://schemas.microsoft.com/office/drawing/2014/main" id="{E8373D4A-756B-450C-AED1-849402A82D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3834"/>
                <a:ext cx="60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" altLang="es-MX" sz="2800" b="1">
                    <a:latin typeface="Verdana" panose="020B0604030504040204" pitchFamily="34" charset="0"/>
                  </a:rPr>
                  <a:t>Gen</a:t>
                </a:r>
                <a:endParaRPr lang="es-ES_tradnl" altLang="es-MX" sz="2800" b="1"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5269" name="Text Box 149">
              <a:extLst>
                <a:ext uri="{FF2B5EF4-FFF2-40B4-BE49-F238E27FC236}">
                  <a16:creationId xmlns:a16="http://schemas.microsoft.com/office/drawing/2014/main" id="{6C1611E6-62F4-4FA6-A68E-6948EE7E5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4023"/>
              <a:ext cx="81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110000"/>
                </a:lnSpc>
                <a:spcBef>
                  <a:spcPct val="50000"/>
                </a:spcBef>
              </a:pPr>
              <a:r>
                <a:rPr lang="es-ES" altLang="es-MX" sz="2000">
                  <a:solidFill>
                    <a:srgbClr val="A50021"/>
                  </a:solidFill>
                  <a:latin typeface="Verdana" panose="020B0604030504040204" pitchFamily="34" charset="0"/>
                </a:rPr>
                <a:t>26.000</a:t>
              </a:r>
            </a:p>
          </p:txBody>
        </p:sp>
      </p:grpSp>
      <p:grpSp>
        <p:nvGrpSpPr>
          <p:cNvPr id="5271" name="Group 151">
            <a:extLst>
              <a:ext uri="{FF2B5EF4-FFF2-40B4-BE49-F238E27FC236}">
                <a16:creationId xmlns:a16="http://schemas.microsoft.com/office/drawing/2014/main" id="{1B07FD3D-B420-4DCD-8AA1-9609D2D73338}"/>
              </a:ext>
            </a:extLst>
          </p:cNvPr>
          <p:cNvGrpSpPr>
            <a:grpSpLocks/>
          </p:cNvGrpSpPr>
          <p:nvPr/>
        </p:nvGrpSpPr>
        <p:grpSpPr bwMode="auto">
          <a:xfrm>
            <a:off x="7535864" y="1150938"/>
            <a:ext cx="3132138" cy="2330450"/>
            <a:chOff x="3787" y="725"/>
            <a:chExt cx="1973" cy="1468"/>
          </a:xfrm>
        </p:grpSpPr>
        <p:grpSp>
          <p:nvGrpSpPr>
            <p:cNvPr id="5272" name="Group 152">
              <a:extLst>
                <a:ext uri="{FF2B5EF4-FFF2-40B4-BE49-F238E27FC236}">
                  <a16:creationId xmlns:a16="http://schemas.microsoft.com/office/drawing/2014/main" id="{83F3108B-8C59-41B9-9DF1-BFA8BAA08C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9" y="725"/>
              <a:ext cx="1111" cy="664"/>
              <a:chOff x="4512" y="960"/>
              <a:chExt cx="969" cy="528"/>
            </a:xfrm>
          </p:grpSpPr>
          <p:sp>
            <p:nvSpPr>
              <p:cNvPr id="5273" name="Rectangle 153">
                <a:extLst>
                  <a:ext uri="{FF2B5EF4-FFF2-40B4-BE49-F238E27FC236}">
                    <a16:creationId xmlns:a16="http://schemas.microsoft.com/office/drawing/2014/main" id="{337AA772-FB48-4ED7-AC85-AE95881F1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960"/>
                <a:ext cx="777" cy="1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eaLnBrk="0" hangingPunct="0"/>
                <a:r>
                  <a:rPr lang="es-ES_tradnl" altLang="es-MX" sz="2000" b="1">
                    <a:latin typeface="Verdana" panose="020B0604030504040204" pitchFamily="34" charset="0"/>
                  </a:rPr>
                  <a:t>Proteína</a:t>
                </a:r>
              </a:p>
            </p:txBody>
          </p:sp>
          <p:sp>
            <p:nvSpPr>
              <p:cNvPr id="5274" name="Line 154">
                <a:extLst>
                  <a:ext uri="{FF2B5EF4-FFF2-40B4-BE49-F238E27FC236}">
                    <a16:creationId xmlns:a16="http://schemas.microsoft.com/office/drawing/2014/main" id="{AA79CC3B-A076-422D-8208-5DA2326D0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1200"/>
                <a:ext cx="240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grpSp>
          <p:nvGrpSpPr>
            <p:cNvPr id="5275" name="Group 155">
              <a:extLst>
                <a:ext uri="{FF2B5EF4-FFF2-40B4-BE49-F238E27FC236}">
                  <a16:creationId xmlns:a16="http://schemas.microsoft.com/office/drawing/2014/main" id="{B5727F13-6667-44B4-A80A-10D7DEF624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7" y="1421"/>
              <a:ext cx="1248" cy="772"/>
              <a:chOff x="3516" y="1536"/>
              <a:chExt cx="1248" cy="772"/>
            </a:xfrm>
          </p:grpSpPr>
          <p:sp>
            <p:nvSpPr>
              <p:cNvPr id="5276" name="Freeform 156">
                <a:extLst>
                  <a:ext uri="{FF2B5EF4-FFF2-40B4-BE49-F238E27FC236}">
                    <a16:creationId xmlns:a16="http://schemas.microsoft.com/office/drawing/2014/main" id="{16C61B0C-60D3-44FB-B927-4C318F300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0" y="2059"/>
                <a:ext cx="86" cy="86"/>
              </a:xfrm>
              <a:custGeom>
                <a:avLst/>
                <a:gdLst>
                  <a:gd name="T0" fmla="*/ 0 w 344"/>
                  <a:gd name="T1" fmla="*/ 153 h 344"/>
                  <a:gd name="T2" fmla="*/ 7 w 344"/>
                  <a:gd name="T3" fmla="*/ 120 h 344"/>
                  <a:gd name="T4" fmla="*/ 20 w 344"/>
                  <a:gd name="T5" fmla="*/ 90 h 344"/>
                  <a:gd name="T6" fmla="*/ 39 w 344"/>
                  <a:gd name="T7" fmla="*/ 62 h 344"/>
                  <a:gd name="T8" fmla="*/ 62 w 344"/>
                  <a:gd name="T9" fmla="*/ 39 h 344"/>
                  <a:gd name="T10" fmla="*/ 90 w 344"/>
                  <a:gd name="T11" fmla="*/ 20 h 344"/>
                  <a:gd name="T12" fmla="*/ 120 w 344"/>
                  <a:gd name="T13" fmla="*/ 7 h 344"/>
                  <a:gd name="T14" fmla="*/ 154 w 344"/>
                  <a:gd name="T15" fmla="*/ 0 h 344"/>
                  <a:gd name="T16" fmla="*/ 189 w 344"/>
                  <a:gd name="T17" fmla="*/ 0 h 344"/>
                  <a:gd name="T18" fmla="*/ 222 w 344"/>
                  <a:gd name="T19" fmla="*/ 7 h 344"/>
                  <a:gd name="T20" fmla="*/ 254 w 344"/>
                  <a:gd name="T21" fmla="*/ 20 h 344"/>
                  <a:gd name="T22" fmla="*/ 282 w 344"/>
                  <a:gd name="T23" fmla="*/ 39 h 344"/>
                  <a:gd name="T24" fmla="*/ 305 w 344"/>
                  <a:gd name="T25" fmla="*/ 62 h 344"/>
                  <a:gd name="T26" fmla="*/ 323 w 344"/>
                  <a:gd name="T27" fmla="*/ 90 h 344"/>
                  <a:gd name="T28" fmla="*/ 336 w 344"/>
                  <a:gd name="T29" fmla="*/ 120 h 344"/>
                  <a:gd name="T30" fmla="*/ 343 w 344"/>
                  <a:gd name="T31" fmla="*/ 153 h 344"/>
                  <a:gd name="T32" fmla="*/ 343 w 344"/>
                  <a:gd name="T33" fmla="*/ 189 h 344"/>
                  <a:gd name="T34" fmla="*/ 336 w 344"/>
                  <a:gd name="T35" fmla="*/ 223 h 344"/>
                  <a:gd name="T36" fmla="*/ 323 w 344"/>
                  <a:gd name="T37" fmla="*/ 253 h 344"/>
                  <a:gd name="T38" fmla="*/ 305 w 344"/>
                  <a:gd name="T39" fmla="*/ 281 h 344"/>
                  <a:gd name="T40" fmla="*/ 282 w 344"/>
                  <a:gd name="T41" fmla="*/ 304 h 344"/>
                  <a:gd name="T42" fmla="*/ 254 w 344"/>
                  <a:gd name="T43" fmla="*/ 323 h 344"/>
                  <a:gd name="T44" fmla="*/ 222 w 344"/>
                  <a:gd name="T45" fmla="*/ 336 h 344"/>
                  <a:gd name="T46" fmla="*/ 189 w 344"/>
                  <a:gd name="T47" fmla="*/ 343 h 344"/>
                  <a:gd name="T48" fmla="*/ 154 w 344"/>
                  <a:gd name="T49" fmla="*/ 343 h 344"/>
                  <a:gd name="T50" fmla="*/ 120 w 344"/>
                  <a:gd name="T51" fmla="*/ 336 h 344"/>
                  <a:gd name="T52" fmla="*/ 90 w 344"/>
                  <a:gd name="T53" fmla="*/ 323 h 344"/>
                  <a:gd name="T54" fmla="*/ 62 w 344"/>
                  <a:gd name="T55" fmla="*/ 304 h 344"/>
                  <a:gd name="T56" fmla="*/ 39 w 344"/>
                  <a:gd name="T57" fmla="*/ 281 h 344"/>
                  <a:gd name="T58" fmla="*/ 20 w 344"/>
                  <a:gd name="T59" fmla="*/ 253 h 344"/>
                  <a:gd name="T60" fmla="*/ 7 w 344"/>
                  <a:gd name="T61" fmla="*/ 223 h 344"/>
                  <a:gd name="T62" fmla="*/ 0 w 344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29" y="76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2" y="39"/>
                    </a:lnTo>
                    <a:lnTo>
                      <a:pt x="75" y="29"/>
                    </a:lnTo>
                    <a:lnTo>
                      <a:pt x="90" y="20"/>
                    </a:lnTo>
                    <a:lnTo>
                      <a:pt x="104" y="13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4" y="0"/>
                    </a:lnTo>
                    <a:lnTo>
                      <a:pt x="171" y="0"/>
                    </a:lnTo>
                    <a:lnTo>
                      <a:pt x="189" y="0"/>
                    </a:lnTo>
                    <a:lnTo>
                      <a:pt x="206" y="3"/>
                    </a:lnTo>
                    <a:lnTo>
                      <a:pt x="222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9"/>
                    </a:lnTo>
                    <a:lnTo>
                      <a:pt x="293" y="50"/>
                    </a:lnTo>
                    <a:lnTo>
                      <a:pt x="305" y="62"/>
                    </a:lnTo>
                    <a:lnTo>
                      <a:pt x="314" y="76"/>
                    </a:lnTo>
                    <a:lnTo>
                      <a:pt x="323" y="90"/>
                    </a:lnTo>
                    <a:lnTo>
                      <a:pt x="330" y="105"/>
                    </a:lnTo>
                    <a:lnTo>
                      <a:pt x="336" y="120"/>
                    </a:lnTo>
                    <a:lnTo>
                      <a:pt x="341" y="137"/>
                    </a:lnTo>
                    <a:lnTo>
                      <a:pt x="343" y="153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6" y="223"/>
                    </a:lnTo>
                    <a:lnTo>
                      <a:pt x="330" y="238"/>
                    </a:lnTo>
                    <a:lnTo>
                      <a:pt x="323" y="253"/>
                    </a:lnTo>
                    <a:lnTo>
                      <a:pt x="314" y="267"/>
                    </a:lnTo>
                    <a:lnTo>
                      <a:pt x="305" y="281"/>
                    </a:lnTo>
                    <a:lnTo>
                      <a:pt x="293" y="293"/>
                    </a:lnTo>
                    <a:lnTo>
                      <a:pt x="282" y="304"/>
                    </a:lnTo>
                    <a:lnTo>
                      <a:pt x="268" y="314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2" y="336"/>
                    </a:lnTo>
                    <a:lnTo>
                      <a:pt x="206" y="340"/>
                    </a:lnTo>
                    <a:lnTo>
                      <a:pt x="189" y="343"/>
                    </a:lnTo>
                    <a:lnTo>
                      <a:pt x="171" y="344"/>
                    </a:lnTo>
                    <a:lnTo>
                      <a:pt x="154" y="343"/>
                    </a:lnTo>
                    <a:lnTo>
                      <a:pt x="136" y="340"/>
                    </a:lnTo>
                    <a:lnTo>
                      <a:pt x="120" y="336"/>
                    </a:lnTo>
                    <a:lnTo>
                      <a:pt x="104" y="330"/>
                    </a:lnTo>
                    <a:lnTo>
                      <a:pt x="90" y="323"/>
                    </a:lnTo>
                    <a:lnTo>
                      <a:pt x="75" y="314"/>
                    </a:lnTo>
                    <a:lnTo>
                      <a:pt x="62" y="304"/>
                    </a:lnTo>
                    <a:lnTo>
                      <a:pt x="50" y="293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77" name="Freeform 157">
                <a:extLst>
                  <a:ext uri="{FF2B5EF4-FFF2-40B4-BE49-F238E27FC236}">
                    <a16:creationId xmlns:a16="http://schemas.microsoft.com/office/drawing/2014/main" id="{96EC9A1B-4C7C-4BD8-8634-17A074A90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1974"/>
                <a:ext cx="86" cy="86"/>
              </a:xfrm>
              <a:custGeom>
                <a:avLst/>
                <a:gdLst>
                  <a:gd name="T0" fmla="*/ 0 w 345"/>
                  <a:gd name="T1" fmla="*/ 155 h 345"/>
                  <a:gd name="T2" fmla="*/ 7 w 345"/>
                  <a:gd name="T3" fmla="*/ 121 h 345"/>
                  <a:gd name="T4" fmla="*/ 21 w 345"/>
                  <a:gd name="T5" fmla="*/ 91 h 345"/>
                  <a:gd name="T6" fmla="*/ 39 w 345"/>
                  <a:gd name="T7" fmla="*/ 63 h 345"/>
                  <a:gd name="T8" fmla="*/ 62 w 345"/>
                  <a:gd name="T9" fmla="*/ 40 h 345"/>
                  <a:gd name="T10" fmla="*/ 89 w 345"/>
                  <a:gd name="T11" fmla="*/ 21 h 345"/>
                  <a:gd name="T12" fmla="*/ 121 w 345"/>
                  <a:gd name="T13" fmla="*/ 7 h 345"/>
                  <a:gd name="T14" fmla="*/ 153 w 345"/>
                  <a:gd name="T15" fmla="*/ 0 h 345"/>
                  <a:gd name="T16" fmla="*/ 189 w 345"/>
                  <a:gd name="T17" fmla="*/ 0 h 345"/>
                  <a:gd name="T18" fmla="*/ 223 w 345"/>
                  <a:gd name="T19" fmla="*/ 7 h 345"/>
                  <a:gd name="T20" fmla="*/ 254 w 345"/>
                  <a:gd name="T21" fmla="*/ 21 h 345"/>
                  <a:gd name="T22" fmla="*/ 282 w 345"/>
                  <a:gd name="T23" fmla="*/ 40 h 345"/>
                  <a:gd name="T24" fmla="*/ 305 w 345"/>
                  <a:gd name="T25" fmla="*/ 63 h 345"/>
                  <a:gd name="T26" fmla="*/ 324 w 345"/>
                  <a:gd name="T27" fmla="*/ 91 h 345"/>
                  <a:gd name="T28" fmla="*/ 337 w 345"/>
                  <a:gd name="T29" fmla="*/ 121 h 345"/>
                  <a:gd name="T30" fmla="*/ 344 w 345"/>
                  <a:gd name="T31" fmla="*/ 155 h 345"/>
                  <a:gd name="T32" fmla="*/ 344 w 345"/>
                  <a:gd name="T33" fmla="*/ 191 h 345"/>
                  <a:gd name="T34" fmla="*/ 337 w 345"/>
                  <a:gd name="T35" fmla="*/ 223 h 345"/>
                  <a:gd name="T36" fmla="*/ 324 w 345"/>
                  <a:gd name="T37" fmla="*/ 255 h 345"/>
                  <a:gd name="T38" fmla="*/ 305 w 345"/>
                  <a:gd name="T39" fmla="*/ 281 h 345"/>
                  <a:gd name="T40" fmla="*/ 282 w 345"/>
                  <a:gd name="T41" fmla="*/ 304 h 345"/>
                  <a:gd name="T42" fmla="*/ 254 w 345"/>
                  <a:gd name="T43" fmla="*/ 323 h 345"/>
                  <a:gd name="T44" fmla="*/ 223 w 345"/>
                  <a:gd name="T45" fmla="*/ 337 h 345"/>
                  <a:gd name="T46" fmla="*/ 189 w 345"/>
                  <a:gd name="T47" fmla="*/ 344 h 345"/>
                  <a:gd name="T48" fmla="*/ 153 w 345"/>
                  <a:gd name="T49" fmla="*/ 344 h 345"/>
                  <a:gd name="T50" fmla="*/ 121 w 345"/>
                  <a:gd name="T51" fmla="*/ 337 h 345"/>
                  <a:gd name="T52" fmla="*/ 89 w 345"/>
                  <a:gd name="T53" fmla="*/ 323 h 345"/>
                  <a:gd name="T54" fmla="*/ 62 w 345"/>
                  <a:gd name="T55" fmla="*/ 304 h 345"/>
                  <a:gd name="T56" fmla="*/ 39 w 345"/>
                  <a:gd name="T57" fmla="*/ 281 h 345"/>
                  <a:gd name="T58" fmla="*/ 21 w 345"/>
                  <a:gd name="T59" fmla="*/ 255 h 345"/>
                  <a:gd name="T60" fmla="*/ 7 w 345"/>
                  <a:gd name="T61" fmla="*/ 223 h 345"/>
                  <a:gd name="T62" fmla="*/ 0 w 345"/>
                  <a:gd name="T63" fmla="*/ 191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5">
                    <a:moveTo>
                      <a:pt x="0" y="173"/>
                    </a:moveTo>
                    <a:lnTo>
                      <a:pt x="0" y="155"/>
                    </a:lnTo>
                    <a:lnTo>
                      <a:pt x="3" y="139"/>
                    </a:lnTo>
                    <a:lnTo>
                      <a:pt x="7" y="121"/>
                    </a:lnTo>
                    <a:lnTo>
                      <a:pt x="12" y="106"/>
                    </a:lnTo>
                    <a:lnTo>
                      <a:pt x="21" y="91"/>
                    </a:lnTo>
                    <a:lnTo>
                      <a:pt x="29" y="76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2" y="40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4" y="13"/>
                    </a:lnTo>
                    <a:lnTo>
                      <a:pt x="121" y="7"/>
                    </a:lnTo>
                    <a:lnTo>
                      <a:pt x="137" y="4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7" y="4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2" y="40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6"/>
                    </a:lnTo>
                    <a:lnTo>
                      <a:pt x="324" y="91"/>
                    </a:lnTo>
                    <a:lnTo>
                      <a:pt x="331" y="106"/>
                    </a:lnTo>
                    <a:lnTo>
                      <a:pt x="337" y="121"/>
                    </a:lnTo>
                    <a:lnTo>
                      <a:pt x="341" y="139"/>
                    </a:lnTo>
                    <a:lnTo>
                      <a:pt x="344" y="155"/>
                    </a:lnTo>
                    <a:lnTo>
                      <a:pt x="345" y="173"/>
                    </a:lnTo>
                    <a:lnTo>
                      <a:pt x="344" y="191"/>
                    </a:lnTo>
                    <a:lnTo>
                      <a:pt x="341" y="207"/>
                    </a:lnTo>
                    <a:lnTo>
                      <a:pt x="337" y="223"/>
                    </a:lnTo>
                    <a:lnTo>
                      <a:pt x="331" y="239"/>
                    </a:lnTo>
                    <a:lnTo>
                      <a:pt x="324" y="255"/>
                    </a:lnTo>
                    <a:lnTo>
                      <a:pt x="315" y="268"/>
                    </a:lnTo>
                    <a:lnTo>
                      <a:pt x="305" y="281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3"/>
                    </a:lnTo>
                    <a:lnTo>
                      <a:pt x="239" y="331"/>
                    </a:lnTo>
                    <a:lnTo>
                      <a:pt x="223" y="337"/>
                    </a:lnTo>
                    <a:lnTo>
                      <a:pt x="207" y="340"/>
                    </a:lnTo>
                    <a:lnTo>
                      <a:pt x="189" y="344"/>
                    </a:lnTo>
                    <a:lnTo>
                      <a:pt x="172" y="345"/>
                    </a:lnTo>
                    <a:lnTo>
                      <a:pt x="153" y="344"/>
                    </a:lnTo>
                    <a:lnTo>
                      <a:pt x="137" y="340"/>
                    </a:lnTo>
                    <a:lnTo>
                      <a:pt x="121" y="337"/>
                    </a:lnTo>
                    <a:lnTo>
                      <a:pt x="104" y="331"/>
                    </a:lnTo>
                    <a:lnTo>
                      <a:pt x="89" y="323"/>
                    </a:lnTo>
                    <a:lnTo>
                      <a:pt x="75" y="315"/>
                    </a:lnTo>
                    <a:lnTo>
                      <a:pt x="62" y="304"/>
                    </a:lnTo>
                    <a:lnTo>
                      <a:pt x="50" y="294"/>
                    </a:lnTo>
                    <a:lnTo>
                      <a:pt x="39" y="281"/>
                    </a:lnTo>
                    <a:lnTo>
                      <a:pt x="29" y="268"/>
                    </a:lnTo>
                    <a:lnTo>
                      <a:pt x="21" y="255"/>
                    </a:lnTo>
                    <a:lnTo>
                      <a:pt x="12" y="239"/>
                    </a:lnTo>
                    <a:lnTo>
                      <a:pt x="7" y="223"/>
                    </a:lnTo>
                    <a:lnTo>
                      <a:pt x="3" y="207"/>
                    </a:lnTo>
                    <a:lnTo>
                      <a:pt x="0" y="191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78" name="Freeform 158">
                <a:extLst>
                  <a:ext uri="{FF2B5EF4-FFF2-40B4-BE49-F238E27FC236}">
                    <a16:creationId xmlns:a16="http://schemas.microsoft.com/office/drawing/2014/main" id="{D7E33B91-DC42-48C6-A725-AD3E3C11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" y="1892"/>
                <a:ext cx="86" cy="86"/>
              </a:xfrm>
              <a:custGeom>
                <a:avLst/>
                <a:gdLst>
                  <a:gd name="T0" fmla="*/ 0 w 345"/>
                  <a:gd name="T1" fmla="*/ 153 h 344"/>
                  <a:gd name="T2" fmla="*/ 6 w 345"/>
                  <a:gd name="T3" fmla="*/ 120 h 344"/>
                  <a:gd name="T4" fmla="*/ 19 w 345"/>
                  <a:gd name="T5" fmla="*/ 90 h 344"/>
                  <a:gd name="T6" fmla="*/ 38 w 345"/>
                  <a:gd name="T7" fmla="*/ 62 h 344"/>
                  <a:gd name="T8" fmla="*/ 61 w 345"/>
                  <a:gd name="T9" fmla="*/ 39 h 344"/>
                  <a:gd name="T10" fmla="*/ 89 w 345"/>
                  <a:gd name="T11" fmla="*/ 20 h 344"/>
                  <a:gd name="T12" fmla="*/ 120 w 345"/>
                  <a:gd name="T13" fmla="*/ 7 h 344"/>
                  <a:gd name="T14" fmla="*/ 154 w 345"/>
                  <a:gd name="T15" fmla="*/ 0 h 344"/>
                  <a:gd name="T16" fmla="*/ 190 w 345"/>
                  <a:gd name="T17" fmla="*/ 0 h 344"/>
                  <a:gd name="T18" fmla="*/ 223 w 345"/>
                  <a:gd name="T19" fmla="*/ 7 h 344"/>
                  <a:gd name="T20" fmla="*/ 254 w 345"/>
                  <a:gd name="T21" fmla="*/ 20 h 344"/>
                  <a:gd name="T22" fmla="*/ 281 w 345"/>
                  <a:gd name="T23" fmla="*/ 39 h 344"/>
                  <a:gd name="T24" fmla="*/ 304 w 345"/>
                  <a:gd name="T25" fmla="*/ 62 h 344"/>
                  <a:gd name="T26" fmla="*/ 323 w 345"/>
                  <a:gd name="T27" fmla="*/ 90 h 344"/>
                  <a:gd name="T28" fmla="*/ 337 w 345"/>
                  <a:gd name="T29" fmla="*/ 120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3 w 345"/>
                  <a:gd name="T37" fmla="*/ 253 h 344"/>
                  <a:gd name="T38" fmla="*/ 304 w 345"/>
                  <a:gd name="T39" fmla="*/ 281 h 344"/>
                  <a:gd name="T40" fmla="*/ 281 w 345"/>
                  <a:gd name="T41" fmla="*/ 304 h 344"/>
                  <a:gd name="T42" fmla="*/ 254 w 345"/>
                  <a:gd name="T43" fmla="*/ 323 h 344"/>
                  <a:gd name="T44" fmla="*/ 223 w 345"/>
                  <a:gd name="T45" fmla="*/ 336 h 344"/>
                  <a:gd name="T46" fmla="*/ 190 w 345"/>
                  <a:gd name="T47" fmla="*/ 343 h 344"/>
                  <a:gd name="T48" fmla="*/ 154 w 345"/>
                  <a:gd name="T49" fmla="*/ 343 h 344"/>
                  <a:gd name="T50" fmla="*/ 120 w 345"/>
                  <a:gd name="T51" fmla="*/ 336 h 344"/>
                  <a:gd name="T52" fmla="*/ 89 w 345"/>
                  <a:gd name="T53" fmla="*/ 323 h 344"/>
                  <a:gd name="T54" fmla="*/ 61 w 345"/>
                  <a:gd name="T55" fmla="*/ 304 h 344"/>
                  <a:gd name="T56" fmla="*/ 38 w 345"/>
                  <a:gd name="T57" fmla="*/ 281 h 344"/>
                  <a:gd name="T58" fmla="*/ 19 w 345"/>
                  <a:gd name="T59" fmla="*/ 253 h 344"/>
                  <a:gd name="T60" fmla="*/ 6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6" y="120"/>
                    </a:lnTo>
                    <a:lnTo>
                      <a:pt x="12" y="105"/>
                    </a:lnTo>
                    <a:lnTo>
                      <a:pt x="19" y="90"/>
                    </a:lnTo>
                    <a:lnTo>
                      <a:pt x="29" y="76"/>
                    </a:lnTo>
                    <a:lnTo>
                      <a:pt x="38" y="62"/>
                    </a:lnTo>
                    <a:lnTo>
                      <a:pt x="49" y="50"/>
                    </a:lnTo>
                    <a:lnTo>
                      <a:pt x="61" y="39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20" y="7"/>
                    </a:lnTo>
                    <a:lnTo>
                      <a:pt x="137" y="3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6" y="3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1" y="39"/>
                    </a:lnTo>
                    <a:lnTo>
                      <a:pt x="294" y="50"/>
                    </a:lnTo>
                    <a:lnTo>
                      <a:pt x="304" y="62"/>
                    </a:lnTo>
                    <a:lnTo>
                      <a:pt x="315" y="76"/>
                    </a:lnTo>
                    <a:lnTo>
                      <a:pt x="323" y="90"/>
                    </a:lnTo>
                    <a:lnTo>
                      <a:pt x="331" y="105"/>
                    </a:lnTo>
                    <a:lnTo>
                      <a:pt x="337" y="120"/>
                    </a:lnTo>
                    <a:lnTo>
                      <a:pt x="340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0" y="206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3" y="253"/>
                    </a:lnTo>
                    <a:lnTo>
                      <a:pt x="315" y="267"/>
                    </a:lnTo>
                    <a:lnTo>
                      <a:pt x="304" y="281"/>
                    </a:lnTo>
                    <a:lnTo>
                      <a:pt x="294" y="293"/>
                    </a:lnTo>
                    <a:lnTo>
                      <a:pt x="281" y="304"/>
                    </a:lnTo>
                    <a:lnTo>
                      <a:pt x="268" y="314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3" y="336"/>
                    </a:lnTo>
                    <a:lnTo>
                      <a:pt x="206" y="340"/>
                    </a:lnTo>
                    <a:lnTo>
                      <a:pt x="190" y="343"/>
                    </a:lnTo>
                    <a:lnTo>
                      <a:pt x="173" y="344"/>
                    </a:lnTo>
                    <a:lnTo>
                      <a:pt x="154" y="343"/>
                    </a:lnTo>
                    <a:lnTo>
                      <a:pt x="137" y="340"/>
                    </a:lnTo>
                    <a:lnTo>
                      <a:pt x="120" y="336"/>
                    </a:lnTo>
                    <a:lnTo>
                      <a:pt x="104" y="330"/>
                    </a:lnTo>
                    <a:lnTo>
                      <a:pt x="89" y="323"/>
                    </a:lnTo>
                    <a:lnTo>
                      <a:pt x="75" y="314"/>
                    </a:lnTo>
                    <a:lnTo>
                      <a:pt x="61" y="304"/>
                    </a:lnTo>
                    <a:lnTo>
                      <a:pt x="49" y="293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19" y="253"/>
                    </a:lnTo>
                    <a:lnTo>
                      <a:pt x="12" y="238"/>
                    </a:lnTo>
                    <a:lnTo>
                      <a:pt x="6" y="223"/>
                    </a:lnTo>
                    <a:lnTo>
                      <a:pt x="2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79" name="Freeform 159">
                <a:extLst>
                  <a:ext uri="{FF2B5EF4-FFF2-40B4-BE49-F238E27FC236}">
                    <a16:creationId xmlns:a16="http://schemas.microsoft.com/office/drawing/2014/main" id="{753A63E9-58C2-472D-818C-D03826043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0" y="1811"/>
                <a:ext cx="86" cy="85"/>
              </a:xfrm>
              <a:custGeom>
                <a:avLst/>
                <a:gdLst>
                  <a:gd name="T0" fmla="*/ 0 w 345"/>
                  <a:gd name="T1" fmla="*/ 155 h 344"/>
                  <a:gd name="T2" fmla="*/ 6 w 345"/>
                  <a:gd name="T3" fmla="*/ 121 h 344"/>
                  <a:gd name="T4" fmla="*/ 20 w 345"/>
                  <a:gd name="T5" fmla="*/ 90 h 344"/>
                  <a:gd name="T6" fmla="*/ 39 w 345"/>
                  <a:gd name="T7" fmla="*/ 62 h 344"/>
                  <a:gd name="T8" fmla="*/ 62 w 345"/>
                  <a:gd name="T9" fmla="*/ 39 h 344"/>
                  <a:gd name="T10" fmla="*/ 90 w 345"/>
                  <a:gd name="T11" fmla="*/ 20 h 344"/>
                  <a:gd name="T12" fmla="*/ 122 w 345"/>
                  <a:gd name="T13" fmla="*/ 7 h 344"/>
                  <a:gd name="T14" fmla="*/ 154 w 345"/>
                  <a:gd name="T15" fmla="*/ 0 h 344"/>
                  <a:gd name="T16" fmla="*/ 190 w 345"/>
                  <a:gd name="T17" fmla="*/ 0 h 344"/>
                  <a:gd name="T18" fmla="*/ 224 w 345"/>
                  <a:gd name="T19" fmla="*/ 7 h 344"/>
                  <a:gd name="T20" fmla="*/ 254 w 345"/>
                  <a:gd name="T21" fmla="*/ 20 h 344"/>
                  <a:gd name="T22" fmla="*/ 282 w 345"/>
                  <a:gd name="T23" fmla="*/ 39 h 344"/>
                  <a:gd name="T24" fmla="*/ 305 w 345"/>
                  <a:gd name="T25" fmla="*/ 62 h 344"/>
                  <a:gd name="T26" fmla="*/ 324 w 345"/>
                  <a:gd name="T27" fmla="*/ 90 h 344"/>
                  <a:gd name="T28" fmla="*/ 337 w 345"/>
                  <a:gd name="T29" fmla="*/ 121 h 344"/>
                  <a:gd name="T30" fmla="*/ 344 w 345"/>
                  <a:gd name="T31" fmla="*/ 155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4 w 345"/>
                  <a:gd name="T37" fmla="*/ 253 h 344"/>
                  <a:gd name="T38" fmla="*/ 305 w 345"/>
                  <a:gd name="T39" fmla="*/ 281 h 344"/>
                  <a:gd name="T40" fmla="*/ 282 w 345"/>
                  <a:gd name="T41" fmla="*/ 304 h 344"/>
                  <a:gd name="T42" fmla="*/ 254 w 345"/>
                  <a:gd name="T43" fmla="*/ 323 h 344"/>
                  <a:gd name="T44" fmla="*/ 224 w 345"/>
                  <a:gd name="T45" fmla="*/ 335 h 344"/>
                  <a:gd name="T46" fmla="*/ 190 w 345"/>
                  <a:gd name="T47" fmla="*/ 342 h 344"/>
                  <a:gd name="T48" fmla="*/ 154 w 345"/>
                  <a:gd name="T49" fmla="*/ 342 h 344"/>
                  <a:gd name="T50" fmla="*/ 122 w 345"/>
                  <a:gd name="T51" fmla="*/ 335 h 344"/>
                  <a:gd name="T52" fmla="*/ 90 w 345"/>
                  <a:gd name="T53" fmla="*/ 323 h 344"/>
                  <a:gd name="T54" fmla="*/ 62 w 345"/>
                  <a:gd name="T55" fmla="*/ 304 h 344"/>
                  <a:gd name="T56" fmla="*/ 39 w 345"/>
                  <a:gd name="T57" fmla="*/ 281 h 344"/>
                  <a:gd name="T58" fmla="*/ 20 w 345"/>
                  <a:gd name="T59" fmla="*/ 253 h 344"/>
                  <a:gd name="T60" fmla="*/ 6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3"/>
                    </a:moveTo>
                    <a:lnTo>
                      <a:pt x="0" y="155"/>
                    </a:lnTo>
                    <a:lnTo>
                      <a:pt x="3" y="137"/>
                    </a:lnTo>
                    <a:lnTo>
                      <a:pt x="6" y="121"/>
                    </a:lnTo>
                    <a:lnTo>
                      <a:pt x="12" y="105"/>
                    </a:lnTo>
                    <a:lnTo>
                      <a:pt x="20" y="90"/>
                    </a:lnTo>
                    <a:lnTo>
                      <a:pt x="29" y="76"/>
                    </a:lnTo>
                    <a:lnTo>
                      <a:pt x="39" y="62"/>
                    </a:lnTo>
                    <a:lnTo>
                      <a:pt x="51" y="50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2" y="7"/>
                    </a:lnTo>
                    <a:lnTo>
                      <a:pt x="138" y="3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6" y="3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2"/>
                    </a:lnTo>
                    <a:lnTo>
                      <a:pt x="315" y="76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4" y="155"/>
                    </a:lnTo>
                    <a:lnTo>
                      <a:pt x="345" y="173"/>
                    </a:lnTo>
                    <a:lnTo>
                      <a:pt x="344" y="189"/>
                    </a:lnTo>
                    <a:lnTo>
                      <a:pt x="341" y="207"/>
                    </a:lnTo>
                    <a:lnTo>
                      <a:pt x="337" y="223"/>
                    </a:lnTo>
                    <a:lnTo>
                      <a:pt x="331" y="239"/>
                    </a:lnTo>
                    <a:lnTo>
                      <a:pt x="324" y="253"/>
                    </a:lnTo>
                    <a:lnTo>
                      <a:pt x="315" y="268"/>
                    </a:lnTo>
                    <a:lnTo>
                      <a:pt x="305" y="281"/>
                    </a:lnTo>
                    <a:lnTo>
                      <a:pt x="294" y="293"/>
                    </a:lnTo>
                    <a:lnTo>
                      <a:pt x="282" y="304"/>
                    </a:lnTo>
                    <a:lnTo>
                      <a:pt x="268" y="313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4" y="335"/>
                    </a:lnTo>
                    <a:lnTo>
                      <a:pt x="206" y="340"/>
                    </a:lnTo>
                    <a:lnTo>
                      <a:pt x="190" y="342"/>
                    </a:lnTo>
                    <a:lnTo>
                      <a:pt x="173" y="344"/>
                    </a:lnTo>
                    <a:lnTo>
                      <a:pt x="154" y="342"/>
                    </a:lnTo>
                    <a:lnTo>
                      <a:pt x="138" y="340"/>
                    </a:lnTo>
                    <a:lnTo>
                      <a:pt x="122" y="335"/>
                    </a:lnTo>
                    <a:lnTo>
                      <a:pt x="105" y="330"/>
                    </a:lnTo>
                    <a:lnTo>
                      <a:pt x="90" y="323"/>
                    </a:lnTo>
                    <a:lnTo>
                      <a:pt x="76" y="313"/>
                    </a:lnTo>
                    <a:lnTo>
                      <a:pt x="62" y="304"/>
                    </a:lnTo>
                    <a:lnTo>
                      <a:pt x="51" y="293"/>
                    </a:lnTo>
                    <a:lnTo>
                      <a:pt x="39" y="281"/>
                    </a:lnTo>
                    <a:lnTo>
                      <a:pt x="29" y="268"/>
                    </a:lnTo>
                    <a:lnTo>
                      <a:pt x="20" y="253"/>
                    </a:lnTo>
                    <a:lnTo>
                      <a:pt x="12" y="239"/>
                    </a:lnTo>
                    <a:lnTo>
                      <a:pt x="6" y="223"/>
                    </a:lnTo>
                    <a:lnTo>
                      <a:pt x="3" y="207"/>
                    </a:lnTo>
                    <a:lnTo>
                      <a:pt x="0" y="189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80" name="Freeform 160">
                <a:extLst>
                  <a:ext uri="{FF2B5EF4-FFF2-40B4-BE49-F238E27FC236}">
                    <a16:creationId xmlns:a16="http://schemas.microsoft.com/office/drawing/2014/main" id="{24746DF6-3B2D-472F-A11C-0477D2D97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1757"/>
                <a:ext cx="86" cy="86"/>
              </a:xfrm>
              <a:custGeom>
                <a:avLst/>
                <a:gdLst>
                  <a:gd name="T0" fmla="*/ 0 w 343"/>
                  <a:gd name="T1" fmla="*/ 153 h 343"/>
                  <a:gd name="T2" fmla="*/ 7 w 343"/>
                  <a:gd name="T3" fmla="*/ 119 h 343"/>
                  <a:gd name="T4" fmla="*/ 20 w 343"/>
                  <a:gd name="T5" fmla="*/ 89 h 343"/>
                  <a:gd name="T6" fmla="*/ 38 w 343"/>
                  <a:gd name="T7" fmla="*/ 61 h 343"/>
                  <a:gd name="T8" fmla="*/ 62 w 343"/>
                  <a:gd name="T9" fmla="*/ 38 h 343"/>
                  <a:gd name="T10" fmla="*/ 90 w 343"/>
                  <a:gd name="T11" fmla="*/ 19 h 343"/>
                  <a:gd name="T12" fmla="*/ 120 w 343"/>
                  <a:gd name="T13" fmla="*/ 7 h 343"/>
                  <a:gd name="T14" fmla="*/ 154 w 343"/>
                  <a:gd name="T15" fmla="*/ 0 h 343"/>
                  <a:gd name="T16" fmla="*/ 188 w 343"/>
                  <a:gd name="T17" fmla="*/ 0 h 343"/>
                  <a:gd name="T18" fmla="*/ 222 w 343"/>
                  <a:gd name="T19" fmla="*/ 7 h 343"/>
                  <a:gd name="T20" fmla="*/ 252 w 343"/>
                  <a:gd name="T21" fmla="*/ 19 h 343"/>
                  <a:gd name="T22" fmla="*/ 280 w 343"/>
                  <a:gd name="T23" fmla="*/ 38 h 343"/>
                  <a:gd name="T24" fmla="*/ 304 w 343"/>
                  <a:gd name="T25" fmla="*/ 61 h 343"/>
                  <a:gd name="T26" fmla="*/ 322 w 343"/>
                  <a:gd name="T27" fmla="*/ 89 h 343"/>
                  <a:gd name="T28" fmla="*/ 335 w 343"/>
                  <a:gd name="T29" fmla="*/ 119 h 343"/>
                  <a:gd name="T30" fmla="*/ 342 w 343"/>
                  <a:gd name="T31" fmla="*/ 153 h 343"/>
                  <a:gd name="T32" fmla="*/ 342 w 343"/>
                  <a:gd name="T33" fmla="*/ 189 h 343"/>
                  <a:gd name="T34" fmla="*/ 335 w 343"/>
                  <a:gd name="T35" fmla="*/ 221 h 343"/>
                  <a:gd name="T36" fmla="*/ 322 w 343"/>
                  <a:gd name="T37" fmla="*/ 253 h 343"/>
                  <a:gd name="T38" fmla="*/ 304 w 343"/>
                  <a:gd name="T39" fmla="*/ 279 h 343"/>
                  <a:gd name="T40" fmla="*/ 280 w 343"/>
                  <a:gd name="T41" fmla="*/ 302 h 343"/>
                  <a:gd name="T42" fmla="*/ 252 w 343"/>
                  <a:gd name="T43" fmla="*/ 321 h 343"/>
                  <a:gd name="T44" fmla="*/ 222 w 343"/>
                  <a:gd name="T45" fmla="*/ 335 h 343"/>
                  <a:gd name="T46" fmla="*/ 188 w 343"/>
                  <a:gd name="T47" fmla="*/ 342 h 343"/>
                  <a:gd name="T48" fmla="*/ 154 w 343"/>
                  <a:gd name="T49" fmla="*/ 342 h 343"/>
                  <a:gd name="T50" fmla="*/ 120 w 343"/>
                  <a:gd name="T51" fmla="*/ 335 h 343"/>
                  <a:gd name="T52" fmla="*/ 90 w 343"/>
                  <a:gd name="T53" fmla="*/ 321 h 343"/>
                  <a:gd name="T54" fmla="*/ 62 w 343"/>
                  <a:gd name="T55" fmla="*/ 302 h 343"/>
                  <a:gd name="T56" fmla="*/ 38 w 343"/>
                  <a:gd name="T57" fmla="*/ 279 h 343"/>
                  <a:gd name="T58" fmla="*/ 20 w 343"/>
                  <a:gd name="T59" fmla="*/ 253 h 343"/>
                  <a:gd name="T60" fmla="*/ 7 w 343"/>
                  <a:gd name="T61" fmla="*/ 221 h 343"/>
                  <a:gd name="T62" fmla="*/ 0 w 343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3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8" y="61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5" y="29"/>
                    </a:lnTo>
                    <a:lnTo>
                      <a:pt x="90" y="19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2"/>
                    </a:lnTo>
                    <a:lnTo>
                      <a:pt x="154" y="0"/>
                    </a:lnTo>
                    <a:lnTo>
                      <a:pt x="171" y="0"/>
                    </a:lnTo>
                    <a:lnTo>
                      <a:pt x="188" y="0"/>
                    </a:lnTo>
                    <a:lnTo>
                      <a:pt x="205" y="2"/>
                    </a:lnTo>
                    <a:lnTo>
                      <a:pt x="222" y="7"/>
                    </a:lnTo>
                    <a:lnTo>
                      <a:pt x="237" y="12"/>
                    </a:lnTo>
                    <a:lnTo>
                      <a:pt x="252" y="19"/>
                    </a:lnTo>
                    <a:lnTo>
                      <a:pt x="266" y="29"/>
                    </a:lnTo>
                    <a:lnTo>
                      <a:pt x="280" y="38"/>
                    </a:lnTo>
                    <a:lnTo>
                      <a:pt x="292" y="50"/>
                    </a:lnTo>
                    <a:lnTo>
                      <a:pt x="304" y="61"/>
                    </a:lnTo>
                    <a:lnTo>
                      <a:pt x="313" y="75"/>
                    </a:lnTo>
                    <a:lnTo>
                      <a:pt x="322" y="89"/>
                    </a:lnTo>
                    <a:lnTo>
                      <a:pt x="329" y="104"/>
                    </a:lnTo>
                    <a:lnTo>
                      <a:pt x="335" y="119"/>
                    </a:lnTo>
                    <a:lnTo>
                      <a:pt x="340" y="137"/>
                    </a:lnTo>
                    <a:lnTo>
                      <a:pt x="342" y="153"/>
                    </a:lnTo>
                    <a:lnTo>
                      <a:pt x="343" y="171"/>
                    </a:lnTo>
                    <a:lnTo>
                      <a:pt x="342" y="189"/>
                    </a:lnTo>
                    <a:lnTo>
                      <a:pt x="340" y="205"/>
                    </a:lnTo>
                    <a:lnTo>
                      <a:pt x="335" y="221"/>
                    </a:lnTo>
                    <a:lnTo>
                      <a:pt x="329" y="237"/>
                    </a:lnTo>
                    <a:lnTo>
                      <a:pt x="322" y="253"/>
                    </a:lnTo>
                    <a:lnTo>
                      <a:pt x="313" y="266"/>
                    </a:lnTo>
                    <a:lnTo>
                      <a:pt x="304" y="279"/>
                    </a:lnTo>
                    <a:lnTo>
                      <a:pt x="292" y="292"/>
                    </a:lnTo>
                    <a:lnTo>
                      <a:pt x="280" y="302"/>
                    </a:lnTo>
                    <a:lnTo>
                      <a:pt x="266" y="313"/>
                    </a:lnTo>
                    <a:lnTo>
                      <a:pt x="252" y="321"/>
                    </a:lnTo>
                    <a:lnTo>
                      <a:pt x="237" y="329"/>
                    </a:lnTo>
                    <a:lnTo>
                      <a:pt x="222" y="335"/>
                    </a:lnTo>
                    <a:lnTo>
                      <a:pt x="205" y="338"/>
                    </a:lnTo>
                    <a:lnTo>
                      <a:pt x="188" y="342"/>
                    </a:lnTo>
                    <a:lnTo>
                      <a:pt x="171" y="343"/>
                    </a:lnTo>
                    <a:lnTo>
                      <a:pt x="154" y="342"/>
                    </a:lnTo>
                    <a:lnTo>
                      <a:pt x="136" y="338"/>
                    </a:lnTo>
                    <a:lnTo>
                      <a:pt x="120" y="335"/>
                    </a:lnTo>
                    <a:lnTo>
                      <a:pt x="104" y="329"/>
                    </a:lnTo>
                    <a:lnTo>
                      <a:pt x="90" y="321"/>
                    </a:lnTo>
                    <a:lnTo>
                      <a:pt x="75" y="313"/>
                    </a:lnTo>
                    <a:lnTo>
                      <a:pt x="62" y="302"/>
                    </a:lnTo>
                    <a:lnTo>
                      <a:pt x="50" y="292"/>
                    </a:lnTo>
                    <a:lnTo>
                      <a:pt x="38" y="279"/>
                    </a:lnTo>
                    <a:lnTo>
                      <a:pt x="29" y="266"/>
                    </a:lnTo>
                    <a:lnTo>
                      <a:pt x="20" y="253"/>
                    </a:lnTo>
                    <a:lnTo>
                      <a:pt x="13" y="237"/>
                    </a:lnTo>
                    <a:lnTo>
                      <a:pt x="7" y="221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81" name="Freeform 161">
                <a:extLst>
                  <a:ext uri="{FF2B5EF4-FFF2-40B4-BE49-F238E27FC236}">
                    <a16:creationId xmlns:a16="http://schemas.microsoft.com/office/drawing/2014/main" id="{62560723-3CB9-472F-A3DC-038A7A4B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" y="1750"/>
                <a:ext cx="87" cy="86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20 h 344"/>
                  <a:gd name="T4" fmla="*/ 20 w 345"/>
                  <a:gd name="T5" fmla="*/ 89 h 344"/>
                  <a:gd name="T6" fmla="*/ 38 w 345"/>
                  <a:gd name="T7" fmla="*/ 62 h 344"/>
                  <a:gd name="T8" fmla="*/ 62 w 345"/>
                  <a:gd name="T9" fmla="*/ 39 h 344"/>
                  <a:gd name="T10" fmla="*/ 89 w 345"/>
                  <a:gd name="T11" fmla="*/ 21 h 344"/>
                  <a:gd name="T12" fmla="*/ 121 w 345"/>
                  <a:gd name="T13" fmla="*/ 7 h 344"/>
                  <a:gd name="T14" fmla="*/ 155 w 345"/>
                  <a:gd name="T15" fmla="*/ 0 h 344"/>
                  <a:gd name="T16" fmla="*/ 191 w 345"/>
                  <a:gd name="T17" fmla="*/ 0 h 344"/>
                  <a:gd name="T18" fmla="*/ 224 w 345"/>
                  <a:gd name="T19" fmla="*/ 7 h 344"/>
                  <a:gd name="T20" fmla="*/ 255 w 345"/>
                  <a:gd name="T21" fmla="*/ 21 h 344"/>
                  <a:gd name="T22" fmla="*/ 282 w 345"/>
                  <a:gd name="T23" fmla="*/ 39 h 344"/>
                  <a:gd name="T24" fmla="*/ 306 w 345"/>
                  <a:gd name="T25" fmla="*/ 62 h 344"/>
                  <a:gd name="T26" fmla="*/ 324 w 345"/>
                  <a:gd name="T27" fmla="*/ 89 h 344"/>
                  <a:gd name="T28" fmla="*/ 337 w 345"/>
                  <a:gd name="T29" fmla="*/ 120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2 h 344"/>
                  <a:gd name="T36" fmla="*/ 324 w 345"/>
                  <a:gd name="T37" fmla="*/ 253 h 344"/>
                  <a:gd name="T38" fmla="*/ 306 w 345"/>
                  <a:gd name="T39" fmla="*/ 280 h 344"/>
                  <a:gd name="T40" fmla="*/ 282 w 345"/>
                  <a:gd name="T41" fmla="*/ 304 h 344"/>
                  <a:gd name="T42" fmla="*/ 255 w 345"/>
                  <a:gd name="T43" fmla="*/ 322 h 344"/>
                  <a:gd name="T44" fmla="*/ 224 w 345"/>
                  <a:gd name="T45" fmla="*/ 336 h 344"/>
                  <a:gd name="T46" fmla="*/ 191 w 345"/>
                  <a:gd name="T47" fmla="*/ 343 h 344"/>
                  <a:gd name="T48" fmla="*/ 155 w 345"/>
                  <a:gd name="T49" fmla="*/ 343 h 344"/>
                  <a:gd name="T50" fmla="*/ 121 w 345"/>
                  <a:gd name="T51" fmla="*/ 336 h 344"/>
                  <a:gd name="T52" fmla="*/ 89 w 345"/>
                  <a:gd name="T53" fmla="*/ 322 h 344"/>
                  <a:gd name="T54" fmla="*/ 62 w 345"/>
                  <a:gd name="T55" fmla="*/ 304 h 344"/>
                  <a:gd name="T56" fmla="*/ 38 w 345"/>
                  <a:gd name="T57" fmla="*/ 280 h 344"/>
                  <a:gd name="T58" fmla="*/ 20 w 345"/>
                  <a:gd name="T59" fmla="*/ 253 h 344"/>
                  <a:gd name="T60" fmla="*/ 7 w 345"/>
                  <a:gd name="T61" fmla="*/ 222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1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2" y="39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5" y="12"/>
                    </a:lnTo>
                    <a:lnTo>
                      <a:pt x="121" y="7"/>
                    </a:lnTo>
                    <a:lnTo>
                      <a:pt x="137" y="3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3"/>
                    </a:lnTo>
                    <a:lnTo>
                      <a:pt x="224" y="7"/>
                    </a:lnTo>
                    <a:lnTo>
                      <a:pt x="239" y="12"/>
                    </a:lnTo>
                    <a:lnTo>
                      <a:pt x="255" y="21"/>
                    </a:lnTo>
                    <a:lnTo>
                      <a:pt x="268" y="29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6" y="62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7" y="120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9"/>
                    </a:lnTo>
                    <a:lnTo>
                      <a:pt x="342" y="205"/>
                    </a:lnTo>
                    <a:lnTo>
                      <a:pt x="337" y="222"/>
                    </a:lnTo>
                    <a:lnTo>
                      <a:pt x="331" y="237"/>
                    </a:lnTo>
                    <a:lnTo>
                      <a:pt x="324" y="253"/>
                    </a:lnTo>
                    <a:lnTo>
                      <a:pt x="315" y="268"/>
                    </a:lnTo>
                    <a:lnTo>
                      <a:pt x="306" y="280"/>
                    </a:lnTo>
                    <a:lnTo>
                      <a:pt x="294" y="293"/>
                    </a:lnTo>
                    <a:lnTo>
                      <a:pt x="282" y="304"/>
                    </a:lnTo>
                    <a:lnTo>
                      <a:pt x="268" y="314"/>
                    </a:lnTo>
                    <a:lnTo>
                      <a:pt x="255" y="322"/>
                    </a:lnTo>
                    <a:lnTo>
                      <a:pt x="239" y="330"/>
                    </a:lnTo>
                    <a:lnTo>
                      <a:pt x="224" y="336"/>
                    </a:lnTo>
                    <a:lnTo>
                      <a:pt x="207" y="340"/>
                    </a:lnTo>
                    <a:lnTo>
                      <a:pt x="191" y="343"/>
                    </a:lnTo>
                    <a:lnTo>
                      <a:pt x="173" y="344"/>
                    </a:lnTo>
                    <a:lnTo>
                      <a:pt x="155" y="343"/>
                    </a:lnTo>
                    <a:lnTo>
                      <a:pt x="137" y="340"/>
                    </a:lnTo>
                    <a:lnTo>
                      <a:pt x="121" y="336"/>
                    </a:lnTo>
                    <a:lnTo>
                      <a:pt x="105" y="330"/>
                    </a:lnTo>
                    <a:lnTo>
                      <a:pt x="89" y="322"/>
                    </a:lnTo>
                    <a:lnTo>
                      <a:pt x="75" y="314"/>
                    </a:lnTo>
                    <a:lnTo>
                      <a:pt x="62" y="304"/>
                    </a:lnTo>
                    <a:lnTo>
                      <a:pt x="50" y="293"/>
                    </a:lnTo>
                    <a:lnTo>
                      <a:pt x="38" y="280"/>
                    </a:lnTo>
                    <a:lnTo>
                      <a:pt x="29" y="268"/>
                    </a:lnTo>
                    <a:lnTo>
                      <a:pt x="20" y="253"/>
                    </a:lnTo>
                    <a:lnTo>
                      <a:pt x="13" y="237"/>
                    </a:lnTo>
                    <a:lnTo>
                      <a:pt x="7" y="222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82" name="Freeform 162">
                <a:extLst>
                  <a:ext uri="{FF2B5EF4-FFF2-40B4-BE49-F238E27FC236}">
                    <a16:creationId xmlns:a16="http://schemas.microsoft.com/office/drawing/2014/main" id="{ECFB0EB3-9F31-42E7-81CA-053EFE5D4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9" y="1773"/>
                <a:ext cx="86" cy="86"/>
              </a:xfrm>
              <a:custGeom>
                <a:avLst/>
                <a:gdLst>
                  <a:gd name="T0" fmla="*/ 0 w 344"/>
                  <a:gd name="T1" fmla="*/ 153 h 344"/>
                  <a:gd name="T2" fmla="*/ 7 w 344"/>
                  <a:gd name="T3" fmla="*/ 119 h 344"/>
                  <a:gd name="T4" fmla="*/ 21 w 344"/>
                  <a:gd name="T5" fmla="*/ 89 h 344"/>
                  <a:gd name="T6" fmla="*/ 40 w 344"/>
                  <a:gd name="T7" fmla="*/ 61 h 344"/>
                  <a:gd name="T8" fmla="*/ 63 w 344"/>
                  <a:gd name="T9" fmla="*/ 38 h 344"/>
                  <a:gd name="T10" fmla="*/ 90 w 344"/>
                  <a:gd name="T11" fmla="*/ 19 h 344"/>
                  <a:gd name="T12" fmla="*/ 121 w 344"/>
                  <a:gd name="T13" fmla="*/ 7 h 344"/>
                  <a:gd name="T14" fmla="*/ 154 w 344"/>
                  <a:gd name="T15" fmla="*/ 0 h 344"/>
                  <a:gd name="T16" fmla="*/ 190 w 344"/>
                  <a:gd name="T17" fmla="*/ 0 h 344"/>
                  <a:gd name="T18" fmla="*/ 223 w 344"/>
                  <a:gd name="T19" fmla="*/ 7 h 344"/>
                  <a:gd name="T20" fmla="*/ 254 w 344"/>
                  <a:gd name="T21" fmla="*/ 19 h 344"/>
                  <a:gd name="T22" fmla="*/ 282 w 344"/>
                  <a:gd name="T23" fmla="*/ 38 h 344"/>
                  <a:gd name="T24" fmla="*/ 305 w 344"/>
                  <a:gd name="T25" fmla="*/ 61 h 344"/>
                  <a:gd name="T26" fmla="*/ 323 w 344"/>
                  <a:gd name="T27" fmla="*/ 89 h 344"/>
                  <a:gd name="T28" fmla="*/ 336 w 344"/>
                  <a:gd name="T29" fmla="*/ 119 h 344"/>
                  <a:gd name="T30" fmla="*/ 343 w 344"/>
                  <a:gd name="T31" fmla="*/ 153 h 344"/>
                  <a:gd name="T32" fmla="*/ 343 w 344"/>
                  <a:gd name="T33" fmla="*/ 189 h 344"/>
                  <a:gd name="T34" fmla="*/ 336 w 344"/>
                  <a:gd name="T35" fmla="*/ 222 h 344"/>
                  <a:gd name="T36" fmla="*/ 323 w 344"/>
                  <a:gd name="T37" fmla="*/ 254 h 344"/>
                  <a:gd name="T38" fmla="*/ 305 w 344"/>
                  <a:gd name="T39" fmla="*/ 281 h 344"/>
                  <a:gd name="T40" fmla="*/ 282 w 344"/>
                  <a:gd name="T41" fmla="*/ 305 h 344"/>
                  <a:gd name="T42" fmla="*/ 254 w 344"/>
                  <a:gd name="T43" fmla="*/ 323 h 344"/>
                  <a:gd name="T44" fmla="*/ 223 w 344"/>
                  <a:gd name="T45" fmla="*/ 336 h 344"/>
                  <a:gd name="T46" fmla="*/ 190 w 344"/>
                  <a:gd name="T47" fmla="*/ 343 h 344"/>
                  <a:gd name="T48" fmla="*/ 154 w 344"/>
                  <a:gd name="T49" fmla="*/ 343 h 344"/>
                  <a:gd name="T50" fmla="*/ 121 w 344"/>
                  <a:gd name="T51" fmla="*/ 336 h 344"/>
                  <a:gd name="T52" fmla="*/ 90 w 344"/>
                  <a:gd name="T53" fmla="*/ 323 h 344"/>
                  <a:gd name="T54" fmla="*/ 63 w 344"/>
                  <a:gd name="T55" fmla="*/ 305 h 344"/>
                  <a:gd name="T56" fmla="*/ 40 w 344"/>
                  <a:gd name="T57" fmla="*/ 281 h 344"/>
                  <a:gd name="T58" fmla="*/ 21 w 344"/>
                  <a:gd name="T59" fmla="*/ 254 h 344"/>
                  <a:gd name="T60" fmla="*/ 7 w 344"/>
                  <a:gd name="T61" fmla="*/ 222 h 344"/>
                  <a:gd name="T62" fmla="*/ 0 w 344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1"/>
                    </a:moveTo>
                    <a:lnTo>
                      <a:pt x="0" y="153"/>
                    </a:lnTo>
                    <a:lnTo>
                      <a:pt x="4" y="136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1"/>
                    </a:lnTo>
                    <a:lnTo>
                      <a:pt x="50" y="49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0" y="19"/>
                    </a:lnTo>
                    <a:lnTo>
                      <a:pt x="105" y="12"/>
                    </a:lnTo>
                    <a:lnTo>
                      <a:pt x="121" y="7"/>
                    </a:lnTo>
                    <a:lnTo>
                      <a:pt x="137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3" y="7"/>
                    </a:lnTo>
                    <a:lnTo>
                      <a:pt x="239" y="12"/>
                    </a:lnTo>
                    <a:lnTo>
                      <a:pt x="254" y="19"/>
                    </a:lnTo>
                    <a:lnTo>
                      <a:pt x="268" y="29"/>
                    </a:lnTo>
                    <a:lnTo>
                      <a:pt x="282" y="38"/>
                    </a:lnTo>
                    <a:lnTo>
                      <a:pt x="293" y="49"/>
                    </a:lnTo>
                    <a:lnTo>
                      <a:pt x="305" y="61"/>
                    </a:lnTo>
                    <a:lnTo>
                      <a:pt x="314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19"/>
                    </a:lnTo>
                    <a:lnTo>
                      <a:pt x="341" y="136"/>
                    </a:lnTo>
                    <a:lnTo>
                      <a:pt x="343" y="153"/>
                    </a:lnTo>
                    <a:lnTo>
                      <a:pt x="344" y="171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6" y="222"/>
                    </a:lnTo>
                    <a:lnTo>
                      <a:pt x="330" y="239"/>
                    </a:lnTo>
                    <a:lnTo>
                      <a:pt x="323" y="254"/>
                    </a:lnTo>
                    <a:lnTo>
                      <a:pt x="314" y="268"/>
                    </a:lnTo>
                    <a:lnTo>
                      <a:pt x="305" y="281"/>
                    </a:lnTo>
                    <a:lnTo>
                      <a:pt x="293" y="293"/>
                    </a:lnTo>
                    <a:lnTo>
                      <a:pt x="282" y="305"/>
                    </a:lnTo>
                    <a:lnTo>
                      <a:pt x="268" y="314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3" y="336"/>
                    </a:lnTo>
                    <a:lnTo>
                      <a:pt x="206" y="341"/>
                    </a:lnTo>
                    <a:lnTo>
                      <a:pt x="190" y="343"/>
                    </a:lnTo>
                    <a:lnTo>
                      <a:pt x="172" y="344"/>
                    </a:lnTo>
                    <a:lnTo>
                      <a:pt x="154" y="343"/>
                    </a:lnTo>
                    <a:lnTo>
                      <a:pt x="137" y="341"/>
                    </a:lnTo>
                    <a:lnTo>
                      <a:pt x="121" y="336"/>
                    </a:lnTo>
                    <a:lnTo>
                      <a:pt x="105" y="330"/>
                    </a:lnTo>
                    <a:lnTo>
                      <a:pt x="90" y="323"/>
                    </a:lnTo>
                    <a:lnTo>
                      <a:pt x="76" y="314"/>
                    </a:lnTo>
                    <a:lnTo>
                      <a:pt x="63" y="305"/>
                    </a:lnTo>
                    <a:lnTo>
                      <a:pt x="50" y="293"/>
                    </a:lnTo>
                    <a:lnTo>
                      <a:pt x="40" y="281"/>
                    </a:lnTo>
                    <a:lnTo>
                      <a:pt x="29" y="268"/>
                    </a:lnTo>
                    <a:lnTo>
                      <a:pt x="21" y="254"/>
                    </a:lnTo>
                    <a:lnTo>
                      <a:pt x="13" y="239"/>
                    </a:lnTo>
                    <a:lnTo>
                      <a:pt x="7" y="222"/>
                    </a:lnTo>
                    <a:lnTo>
                      <a:pt x="4" y="206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83" name="Freeform 163">
                <a:extLst>
                  <a:ext uri="{FF2B5EF4-FFF2-40B4-BE49-F238E27FC236}">
                    <a16:creationId xmlns:a16="http://schemas.microsoft.com/office/drawing/2014/main" id="{5B5F6D6E-ECE8-4DE7-B8BA-FFB81A652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843"/>
                <a:ext cx="87" cy="86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21 h 344"/>
                  <a:gd name="T4" fmla="*/ 20 w 345"/>
                  <a:gd name="T5" fmla="*/ 90 h 344"/>
                  <a:gd name="T6" fmla="*/ 38 w 345"/>
                  <a:gd name="T7" fmla="*/ 63 h 344"/>
                  <a:gd name="T8" fmla="*/ 62 w 345"/>
                  <a:gd name="T9" fmla="*/ 40 h 344"/>
                  <a:gd name="T10" fmla="*/ 90 w 345"/>
                  <a:gd name="T11" fmla="*/ 21 h 344"/>
                  <a:gd name="T12" fmla="*/ 120 w 345"/>
                  <a:gd name="T13" fmla="*/ 7 h 344"/>
                  <a:gd name="T14" fmla="*/ 154 w 345"/>
                  <a:gd name="T15" fmla="*/ 0 h 344"/>
                  <a:gd name="T16" fmla="*/ 190 w 345"/>
                  <a:gd name="T17" fmla="*/ 0 h 344"/>
                  <a:gd name="T18" fmla="*/ 223 w 345"/>
                  <a:gd name="T19" fmla="*/ 7 h 344"/>
                  <a:gd name="T20" fmla="*/ 254 w 345"/>
                  <a:gd name="T21" fmla="*/ 21 h 344"/>
                  <a:gd name="T22" fmla="*/ 281 w 345"/>
                  <a:gd name="T23" fmla="*/ 40 h 344"/>
                  <a:gd name="T24" fmla="*/ 305 w 345"/>
                  <a:gd name="T25" fmla="*/ 63 h 344"/>
                  <a:gd name="T26" fmla="*/ 323 w 345"/>
                  <a:gd name="T27" fmla="*/ 90 h 344"/>
                  <a:gd name="T28" fmla="*/ 337 w 345"/>
                  <a:gd name="T29" fmla="*/ 121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3 w 345"/>
                  <a:gd name="T37" fmla="*/ 253 h 344"/>
                  <a:gd name="T38" fmla="*/ 305 w 345"/>
                  <a:gd name="T39" fmla="*/ 281 h 344"/>
                  <a:gd name="T40" fmla="*/ 281 w 345"/>
                  <a:gd name="T41" fmla="*/ 304 h 344"/>
                  <a:gd name="T42" fmla="*/ 254 w 345"/>
                  <a:gd name="T43" fmla="*/ 323 h 344"/>
                  <a:gd name="T44" fmla="*/ 223 w 345"/>
                  <a:gd name="T45" fmla="*/ 336 h 344"/>
                  <a:gd name="T46" fmla="*/ 190 w 345"/>
                  <a:gd name="T47" fmla="*/ 343 h 344"/>
                  <a:gd name="T48" fmla="*/ 154 w 345"/>
                  <a:gd name="T49" fmla="*/ 343 h 344"/>
                  <a:gd name="T50" fmla="*/ 120 w 345"/>
                  <a:gd name="T51" fmla="*/ 336 h 344"/>
                  <a:gd name="T52" fmla="*/ 90 w 345"/>
                  <a:gd name="T53" fmla="*/ 323 h 344"/>
                  <a:gd name="T54" fmla="*/ 62 w 345"/>
                  <a:gd name="T55" fmla="*/ 304 h 344"/>
                  <a:gd name="T56" fmla="*/ 38 w 345"/>
                  <a:gd name="T57" fmla="*/ 281 h 344"/>
                  <a:gd name="T58" fmla="*/ 20 w 345"/>
                  <a:gd name="T59" fmla="*/ 253 h 344"/>
                  <a:gd name="T60" fmla="*/ 7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29" y="76"/>
                    </a:lnTo>
                    <a:lnTo>
                      <a:pt x="38" y="63"/>
                    </a:lnTo>
                    <a:lnTo>
                      <a:pt x="50" y="50"/>
                    </a:lnTo>
                    <a:lnTo>
                      <a:pt x="62" y="40"/>
                    </a:lnTo>
                    <a:lnTo>
                      <a:pt x="76" y="29"/>
                    </a:lnTo>
                    <a:lnTo>
                      <a:pt x="90" y="21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7" y="4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4"/>
                    </a:lnTo>
                    <a:lnTo>
                      <a:pt x="223" y="7"/>
                    </a:lnTo>
                    <a:lnTo>
                      <a:pt x="238" y="13"/>
                    </a:lnTo>
                    <a:lnTo>
                      <a:pt x="254" y="21"/>
                    </a:lnTo>
                    <a:lnTo>
                      <a:pt x="269" y="29"/>
                    </a:lnTo>
                    <a:lnTo>
                      <a:pt x="281" y="40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6"/>
                    </a:lnTo>
                    <a:lnTo>
                      <a:pt x="323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1" y="206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3" y="253"/>
                    </a:lnTo>
                    <a:lnTo>
                      <a:pt x="315" y="267"/>
                    </a:lnTo>
                    <a:lnTo>
                      <a:pt x="305" y="281"/>
                    </a:lnTo>
                    <a:lnTo>
                      <a:pt x="294" y="293"/>
                    </a:lnTo>
                    <a:lnTo>
                      <a:pt x="281" y="304"/>
                    </a:lnTo>
                    <a:lnTo>
                      <a:pt x="269" y="314"/>
                    </a:lnTo>
                    <a:lnTo>
                      <a:pt x="254" y="323"/>
                    </a:lnTo>
                    <a:lnTo>
                      <a:pt x="238" y="330"/>
                    </a:lnTo>
                    <a:lnTo>
                      <a:pt x="223" y="336"/>
                    </a:lnTo>
                    <a:lnTo>
                      <a:pt x="206" y="340"/>
                    </a:lnTo>
                    <a:lnTo>
                      <a:pt x="190" y="343"/>
                    </a:lnTo>
                    <a:lnTo>
                      <a:pt x="172" y="344"/>
                    </a:lnTo>
                    <a:lnTo>
                      <a:pt x="154" y="343"/>
                    </a:lnTo>
                    <a:lnTo>
                      <a:pt x="137" y="340"/>
                    </a:lnTo>
                    <a:lnTo>
                      <a:pt x="120" y="336"/>
                    </a:lnTo>
                    <a:lnTo>
                      <a:pt x="105" y="330"/>
                    </a:lnTo>
                    <a:lnTo>
                      <a:pt x="90" y="323"/>
                    </a:lnTo>
                    <a:lnTo>
                      <a:pt x="76" y="314"/>
                    </a:lnTo>
                    <a:lnTo>
                      <a:pt x="62" y="304"/>
                    </a:lnTo>
                    <a:lnTo>
                      <a:pt x="50" y="293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2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84" name="Freeform 164">
                <a:extLst>
                  <a:ext uri="{FF2B5EF4-FFF2-40B4-BE49-F238E27FC236}">
                    <a16:creationId xmlns:a16="http://schemas.microsoft.com/office/drawing/2014/main" id="{8766ED4B-CB61-4D1E-BD96-B86C736A9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3" y="1923"/>
                <a:ext cx="86" cy="86"/>
              </a:xfrm>
              <a:custGeom>
                <a:avLst/>
                <a:gdLst>
                  <a:gd name="T0" fmla="*/ 0 w 346"/>
                  <a:gd name="T1" fmla="*/ 153 h 345"/>
                  <a:gd name="T2" fmla="*/ 7 w 346"/>
                  <a:gd name="T3" fmla="*/ 120 h 345"/>
                  <a:gd name="T4" fmla="*/ 21 w 346"/>
                  <a:gd name="T5" fmla="*/ 89 h 345"/>
                  <a:gd name="T6" fmla="*/ 40 w 346"/>
                  <a:gd name="T7" fmla="*/ 62 h 345"/>
                  <a:gd name="T8" fmla="*/ 63 w 346"/>
                  <a:gd name="T9" fmla="*/ 38 h 345"/>
                  <a:gd name="T10" fmla="*/ 90 w 346"/>
                  <a:gd name="T11" fmla="*/ 20 h 345"/>
                  <a:gd name="T12" fmla="*/ 121 w 346"/>
                  <a:gd name="T13" fmla="*/ 7 h 345"/>
                  <a:gd name="T14" fmla="*/ 154 w 346"/>
                  <a:gd name="T15" fmla="*/ 0 h 345"/>
                  <a:gd name="T16" fmla="*/ 190 w 346"/>
                  <a:gd name="T17" fmla="*/ 0 h 345"/>
                  <a:gd name="T18" fmla="*/ 224 w 346"/>
                  <a:gd name="T19" fmla="*/ 7 h 345"/>
                  <a:gd name="T20" fmla="*/ 255 w 346"/>
                  <a:gd name="T21" fmla="*/ 20 h 345"/>
                  <a:gd name="T22" fmla="*/ 283 w 346"/>
                  <a:gd name="T23" fmla="*/ 38 h 345"/>
                  <a:gd name="T24" fmla="*/ 306 w 346"/>
                  <a:gd name="T25" fmla="*/ 62 h 345"/>
                  <a:gd name="T26" fmla="*/ 325 w 346"/>
                  <a:gd name="T27" fmla="*/ 89 h 345"/>
                  <a:gd name="T28" fmla="*/ 337 w 346"/>
                  <a:gd name="T29" fmla="*/ 120 h 345"/>
                  <a:gd name="T30" fmla="*/ 344 w 346"/>
                  <a:gd name="T31" fmla="*/ 153 h 345"/>
                  <a:gd name="T32" fmla="*/ 344 w 346"/>
                  <a:gd name="T33" fmla="*/ 189 h 345"/>
                  <a:gd name="T34" fmla="*/ 337 w 346"/>
                  <a:gd name="T35" fmla="*/ 222 h 345"/>
                  <a:gd name="T36" fmla="*/ 325 w 346"/>
                  <a:gd name="T37" fmla="*/ 253 h 345"/>
                  <a:gd name="T38" fmla="*/ 306 w 346"/>
                  <a:gd name="T39" fmla="*/ 281 h 345"/>
                  <a:gd name="T40" fmla="*/ 283 w 346"/>
                  <a:gd name="T41" fmla="*/ 304 h 345"/>
                  <a:gd name="T42" fmla="*/ 255 w 346"/>
                  <a:gd name="T43" fmla="*/ 323 h 345"/>
                  <a:gd name="T44" fmla="*/ 224 w 346"/>
                  <a:gd name="T45" fmla="*/ 337 h 345"/>
                  <a:gd name="T46" fmla="*/ 190 w 346"/>
                  <a:gd name="T47" fmla="*/ 344 h 345"/>
                  <a:gd name="T48" fmla="*/ 154 w 346"/>
                  <a:gd name="T49" fmla="*/ 344 h 345"/>
                  <a:gd name="T50" fmla="*/ 121 w 346"/>
                  <a:gd name="T51" fmla="*/ 337 h 345"/>
                  <a:gd name="T52" fmla="*/ 90 w 346"/>
                  <a:gd name="T53" fmla="*/ 323 h 345"/>
                  <a:gd name="T54" fmla="*/ 63 w 346"/>
                  <a:gd name="T55" fmla="*/ 304 h 345"/>
                  <a:gd name="T56" fmla="*/ 40 w 346"/>
                  <a:gd name="T57" fmla="*/ 281 h 345"/>
                  <a:gd name="T58" fmla="*/ 21 w 346"/>
                  <a:gd name="T59" fmla="*/ 253 h 345"/>
                  <a:gd name="T60" fmla="*/ 7 w 346"/>
                  <a:gd name="T61" fmla="*/ 222 h 345"/>
                  <a:gd name="T62" fmla="*/ 0 w 346"/>
                  <a:gd name="T63" fmla="*/ 189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6" h="345">
                    <a:moveTo>
                      <a:pt x="0" y="172"/>
                    </a:moveTo>
                    <a:lnTo>
                      <a:pt x="0" y="153"/>
                    </a:lnTo>
                    <a:lnTo>
                      <a:pt x="4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1" y="89"/>
                    </a:lnTo>
                    <a:lnTo>
                      <a:pt x="29" y="76"/>
                    </a:lnTo>
                    <a:lnTo>
                      <a:pt x="40" y="62"/>
                    </a:lnTo>
                    <a:lnTo>
                      <a:pt x="50" y="50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1" y="7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7" y="2"/>
                    </a:lnTo>
                    <a:lnTo>
                      <a:pt x="224" y="7"/>
                    </a:lnTo>
                    <a:lnTo>
                      <a:pt x="240" y="13"/>
                    </a:lnTo>
                    <a:lnTo>
                      <a:pt x="255" y="20"/>
                    </a:lnTo>
                    <a:lnTo>
                      <a:pt x="269" y="29"/>
                    </a:lnTo>
                    <a:lnTo>
                      <a:pt x="283" y="38"/>
                    </a:lnTo>
                    <a:lnTo>
                      <a:pt x="294" y="50"/>
                    </a:lnTo>
                    <a:lnTo>
                      <a:pt x="306" y="62"/>
                    </a:lnTo>
                    <a:lnTo>
                      <a:pt x="315" y="76"/>
                    </a:lnTo>
                    <a:lnTo>
                      <a:pt x="325" y="89"/>
                    </a:lnTo>
                    <a:lnTo>
                      <a:pt x="332" y="105"/>
                    </a:lnTo>
                    <a:lnTo>
                      <a:pt x="337" y="120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6" y="172"/>
                    </a:lnTo>
                    <a:lnTo>
                      <a:pt x="344" y="189"/>
                    </a:lnTo>
                    <a:lnTo>
                      <a:pt x="342" y="205"/>
                    </a:lnTo>
                    <a:lnTo>
                      <a:pt x="337" y="222"/>
                    </a:lnTo>
                    <a:lnTo>
                      <a:pt x="332" y="238"/>
                    </a:lnTo>
                    <a:lnTo>
                      <a:pt x="325" y="253"/>
                    </a:lnTo>
                    <a:lnTo>
                      <a:pt x="315" y="267"/>
                    </a:lnTo>
                    <a:lnTo>
                      <a:pt x="306" y="281"/>
                    </a:lnTo>
                    <a:lnTo>
                      <a:pt x="294" y="292"/>
                    </a:lnTo>
                    <a:lnTo>
                      <a:pt x="283" y="304"/>
                    </a:lnTo>
                    <a:lnTo>
                      <a:pt x="269" y="315"/>
                    </a:lnTo>
                    <a:lnTo>
                      <a:pt x="255" y="323"/>
                    </a:lnTo>
                    <a:lnTo>
                      <a:pt x="240" y="331"/>
                    </a:lnTo>
                    <a:lnTo>
                      <a:pt x="224" y="337"/>
                    </a:lnTo>
                    <a:lnTo>
                      <a:pt x="207" y="340"/>
                    </a:lnTo>
                    <a:lnTo>
                      <a:pt x="190" y="344"/>
                    </a:lnTo>
                    <a:lnTo>
                      <a:pt x="172" y="345"/>
                    </a:lnTo>
                    <a:lnTo>
                      <a:pt x="154" y="344"/>
                    </a:lnTo>
                    <a:lnTo>
                      <a:pt x="138" y="340"/>
                    </a:lnTo>
                    <a:lnTo>
                      <a:pt x="121" y="337"/>
                    </a:lnTo>
                    <a:lnTo>
                      <a:pt x="105" y="331"/>
                    </a:lnTo>
                    <a:lnTo>
                      <a:pt x="90" y="323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2"/>
                    </a:lnTo>
                    <a:lnTo>
                      <a:pt x="40" y="281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4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85" name="Freeform 165">
                <a:extLst>
                  <a:ext uri="{FF2B5EF4-FFF2-40B4-BE49-F238E27FC236}">
                    <a16:creationId xmlns:a16="http://schemas.microsoft.com/office/drawing/2014/main" id="{F1A13AD8-3C75-42D0-ABCC-A586B81F1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" y="1998"/>
                <a:ext cx="87" cy="85"/>
              </a:xfrm>
              <a:custGeom>
                <a:avLst/>
                <a:gdLst>
                  <a:gd name="T0" fmla="*/ 0 w 345"/>
                  <a:gd name="T1" fmla="*/ 154 h 344"/>
                  <a:gd name="T2" fmla="*/ 7 w 345"/>
                  <a:gd name="T3" fmla="*/ 121 h 344"/>
                  <a:gd name="T4" fmla="*/ 19 w 345"/>
                  <a:gd name="T5" fmla="*/ 90 h 344"/>
                  <a:gd name="T6" fmla="*/ 38 w 345"/>
                  <a:gd name="T7" fmla="*/ 63 h 344"/>
                  <a:gd name="T8" fmla="*/ 61 w 345"/>
                  <a:gd name="T9" fmla="*/ 40 h 344"/>
                  <a:gd name="T10" fmla="*/ 89 w 345"/>
                  <a:gd name="T11" fmla="*/ 21 h 344"/>
                  <a:gd name="T12" fmla="*/ 121 w 345"/>
                  <a:gd name="T13" fmla="*/ 7 h 344"/>
                  <a:gd name="T14" fmla="*/ 154 w 345"/>
                  <a:gd name="T15" fmla="*/ 0 h 344"/>
                  <a:gd name="T16" fmla="*/ 190 w 345"/>
                  <a:gd name="T17" fmla="*/ 0 h 344"/>
                  <a:gd name="T18" fmla="*/ 224 w 345"/>
                  <a:gd name="T19" fmla="*/ 7 h 344"/>
                  <a:gd name="T20" fmla="*/ 254 w 345"/>
                  <a:gd name="T21" fmla="*/ 21 h 344"/>
                  <a:gd name="T22" fmla="*/ 282 w 345"/>
                  <a:gd name="T23" fmla="*/ 40 h 344"/>
                  <a:gd name="T24" fmla="*/ 305 w 345"/>
                  <a:gd name="T25" fmla="*/ 63 h 344"/>
                  <a:gd name="T26" fmla="*/ 324 w 345"/>
                  <a:gd name="T27" fmla="*/ 90 h 344"/>
                  <a:gd name="T28" fmla="*/ 337 w 345"/>
                  <a:gd name="T29" fmla="*/ 121 h 344"/>
                  <a:gd name="T30" fmla="*/ 344 w 345"/>
                  <a:gd name="T31" fmla="*/ 154 h 344"/>
                  <a:gd name="T32" fmla="*/ 344 w 345"/>
                  <a:gd name="T33" fmla="*/ 190 h 344"/>
                  <a:gd name="T34" fmla="*/ 337 w 345"/>
                  <a:gd name="T35" fmla="*/ 223 h 344"/>
                  <a:gd name="T36" fmla="*/ 324 w 345"/>
                  <a:gd name="T37" fmla="*/ 253 h 344"/>
                  <a:gd name="T38" fmla="*/ 305 w 345"/>
                  <a:gd name="T39" fmla="*/ 281 h 344"/>
                  <a:gd name="T40" fmla="*/ 282 w 345"/>
                  <a:gd name="T41" fmla="*/ 304 h 344"/>
                  <a:gd name="T42" fmla="*/ 254 w 345"/>
                  <a:gd name="T43" fmla="*/ 323 h 344"/>
                  <a:gd name="T44" fmla="*/ 224 w 345"/>
                  <a:gd name="T45" fmla="*/ 336 h 344"/>
                  <a:gd name="T46" fmla="*/ 190 w 345"/>
                  <a:gd name="T47" fmla="*/ 343 h 344"/>
                  <a:gd name="T48" fmla="*/ 154 w 345"/>
                  <a:gd name="T49" fmla="*/ 343 h 344"/>
                  <a:gd name="T50" fmla="*/ 121 w 345"/>
                  <a:gd name="T51" fmla="*/ 336 h 344"/>
                  <a:gd name="T52" fmla="*/ 89 w 345"/>
                  <a:gd name="T53" fmla="*/ 323 h 344"/>
                  <a:gd name="T54" fmla="*/ 61 w 345"/>
                  <a:gd name="T55" fmla="*/ 304 h 344"/>
                  <a:gd name="T56" fmla="*/ 38 w 345"/>
                  <a:gd name="T57" fmla="*/ 281 h 344"/>
                  <a:gd name="T58" fmla="*/ 19 w 345"/>
                  <a:gd name="T59" fmla="*/ 253 h 344"/>
                  <a:gd name="T60" fmla="*/ 7 w 345"/>
                  <a:gd name="T61" fmla="*/ 223 h 344"/>
                  <a:gd name="T62" fmla="*/ 0 w 345"/>
                  <a:gd name="T63" fmla="*/ 19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4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2" y="105"/>
                    </a:lnTo>
                    <a:lnTo>
                      <a:pt x="19" y="90"/>
                    </a:lnTo>
                    <a:lnTo>
                      <a:pt x="29" y="76"/>
                    </a:lnTo>
                    <a:lnTo>
                      <a:pt x="38" y="63"/>
                    </a:lnTo>
                    <a:lnTo>
                      <a:pt x="50" y="50"/>
                    </a:lnTo>
                    <a:lnTo>
                      <a:pt x="61" y="40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4" y="13"/>
                    </a:lnTo>
                    <a:lnTo>
                      <a:pt x="121" y="7"/>
                    </a:lnTo>
                    <a:lnTo>
                      <a:pt x="137" y="4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7" y="4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2" y="40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6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4" y="154"/>
                    </a:lnTo>
                    <a:lnTo>
                      <a:pt x="345" y="172"/>
                    </a:lnTo>
                    <a:lnTo>
                      <a:pt x="344" y="190"/>
                    </a:lnTo>
                    <a:lnTo>
                      <a:pt x="341" y="206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5" y="267"/>
                    </a:lnTo>
                    <a:lnTo>
                      <a:pt x="305" y="281"/>
                    </a:lnTo>
                    <a:lnTo>
                      <a:pt x="294" y="293"/>
                    </a:lnTo>
                    <a:lnTo>
                      <a:pt x="282" y="304"/>
                    </a:lnTo>
                    <a:lnTo>
                      <a:pt x="268" y="314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4" y="336"/>
                    </a:lnTo>
                    <a:lnTo>
                      <a:pt x="207" y="340"/>
                    </a:lnTo>
                    <a:lnTo>
                      <a:pt x="190" y="343"/>
                    </a:lnTo>
                    <a:lnTo>
                      <a:pt x="173" y="344"/>
                    </a:lnTo>
                    <a:lnTo>
                      <a:pt x="154" y="343"/>
                    </a:lnTo>
                    <a:lnTo>
                      <a:pt x="137" y="340"/>
                    </a:lnTo>
                    <a:lnTo>
                      <a:pt x="121" y="336"/>
                    </a:lnTo>
                    <a:lnTo>
                      <a:pt x="104" y="330"/>
                    </a:lnTo>
                    <a:lnTo>
                      <a:pt x="89" y="323"/>
                    </a:lnTo>
                    <a:lnTo>
                      <a:pt x="75" y="314"/>
                    </a:lnTo>
                    <a:lnTo>
                      <a:pt x="61" y="304"/>
                    </a:lnTo>
                    <a:lnTo>
                      <a:pt x="50" y="293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19" y="253"/>
                    </a:lnTo>
                    <a:lnTo>
                      <a:pt x="12" y="238"/>
                    </a:lnTo>
                    <a:lnTo>
                      <a:pt x="7" y="223"/>
                    </a:lnTo>
                    <a:lnTo>
                      <a:pt x="2" y="206"/>
                    </a:lnTo>
                    <a:lnTo>
                      <a:pt x="0" y="19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86" name="Freeform 166">
                <a:extLst>
                  <a:ext uri="{FF2B5EF4-FFF2-40B4-BE49-F238E27FC236}">
                    <a16:creationId xmlns:a16="http://schemas.microsoft.com/office/drawing/2014/main" id="{2C4FFB9B-59EA-459C-B6D7-EE3ECCD6E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" y="2033"/>
                <a:ext cx="86" cy="86"/>
              </a:xfrm>
              <a:custGeom>
                <a:avLst/>
                <a:gdLst>
                  <a:gd name="T0" fmla="*/ 0 w 343"/>
                  <a:gd name="T1" fmla="*/ 153 h 343"/>
                  <a:gd name="T2" fmla="*/ 7 w 343"/>
                  <a:gd name="T3" fmla="*/ 119 h 343"/>
                  <a:gd name="T4" fmla="*/ 20 w 343"/>
                  <a:gd name="T5" fmla="*/ 89 h 343"/>
                  <a:gd name="T6" fmla="*/ 39 w 343"/>
                  <a:gd name="T7" fmla="*/ 61 h 343"/>
                  <a:gd name="T8" fmla="*/ 62 w 343"/>
                  <a:gd name="T9" fmla="*/ 38 h 343"/>
                  <a:gd name="T10" fmla="*/ 90 w 343"/>
                  <a:gd name="T11" fmla="*/ 20 h 343"/>
                  <a:gd name="T12" fmla="*/ 120 w 343"/>
                  <a:gd name="T13" fmla="*/ 7 h 343"/>
                  <a:gd name="T14" fmla="*/ 154 w 343"/>
                  <a:gd name="T15" fmla="*/ 0 h 343"/>
                  <a:gd name="T16" fmla="*/ 189 w 343"/>
                  <a:gd name="T17" fmla="*/ 0 h 343"/>
                  <a:gd name="T18" fmla="*/ 222 w 343"/>
                  <a:gd name="T19" fmla="*/ 7 h 343"/>
                  <a:gd name="T20" fmla="*/ 253 w 343"/>
                  <a:gd name="T21" fmla="*/ 20 h 343"/>
                  <a:gd name="T22" fmla="*/ 281 w 343"/>
                  <a:gd name="T23" fmla="*/ 38 h 343"/>
                  <a:gd name="T24" fmla="*/ 304 w 343"/>
                  <a:gd name="T25" fmla="*/ 61 h 343"/>
                  <a:gd name="T26" fmla="*/ 322 w 343"/>
                  <a:gd name="T27" fmla="*/ 89 h 343"/>
                  <a:gd name="T28" fmla="*/ 335 w 343"/>
                  <a:gd name="T29" fmla="*/ 119 h 343"/>
                  <a:gd name="T30" fmla="*/ 342 w 343"/>
                  <a:gd name="T31" fmla="*/ 153 h 343"/>
                  <a:gd name="T32" fmla="*/ 342 w 343"/>
                  <a:gd name="T33" fmla="*/ 189 h 343"/>
                  <a:gd name="T34" fmla="*/ 335 w 343"/>
                  <a:gd name="T35" fmla="*/ 223 h 343"/>
                  <a:gd name="T36" fmla="*/ 322 w 343"/>
                  <a:gd name="T37" fmla="*/ 253 h 343"/>
                  <a:gd name="T38" fmla="*/ 304 w 343"/>
                  <a:gd name="T39" fmla="*/ 281 h 343"/>
                  <a:gd name="T40" fmla="*/ 281 w 343"/>
                  <a:gd name="T41" fmla="*/ 304 h 343"/>
                  <a:gd name="T42" fmla="*/ 253 w 343"/>
                  <a:gd name="T43" fmla="*/ 322 h 343"/>
                  <a:gd name="T44" fmla="*/ 222 w 343"/>
                  <a:gd name="T45" fmla="*/ 335 h 343"/>
                  <a:gd name="T46" fmla="*/ 189 w 343"/>
                  <a:gd name="T47" fmla="*/ 342 h 343"/>
                  <a:gd name="T48" fmla="*/ 154 w 343"/>
                  <a:gd name="T49" fmla="*/ 342 h 343"/>
                  <a:gd name="T50" fmla="*/ 120 w 343"/>
                  <a:gd name="T51" fmla="*/ 335 h 343"/>
                  <a:gd name="T52" fmla="*/ 90 w 343"/>
                  <a:gd name="T53" fmla="*/ 322 h 343"/>
                  <a:gd name="T54" fmla="*/ 62 w 343"/>
                  <a:gd name="T55" fmla="*/ 304 h 343"/>
                  <a:gd name="T56" fmla="*/ 39 w 343"/>
                  <a:gd name="T57" fmla="*/ 281 h 343"/>
                  <a:gd name="T58" fmla="*/ 20 w 343"/>
                  <a:gd name="T59" fmla="*/ 253 h 343"/>
                  <a:gd name="T60" fmla="*/ 7 w 343"/>
                  <a:gd name="T61" fmla="*/ 223 h 343"/>
                  <a:gd name="T62" fmla="*/ 0 w 343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3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9" y="61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6" y="2"/>
                    </a:lnTo>
                    <a:lnTo>
                      <a:pt x="222" y="7"/>
                    </a:lnTo>
                    <a:lnTo>
                      <a:pt x="239" y="13"/>
                    </a:lnTo>
                    <a:lnTo>
                      <a:pt x="253" y="20"/>
                    </a:lnTo>
                    <a:lnTo>
                      <a:pt x="268" y="29"/>
                    </a:lnTo>
                    <a:lnTo>
                      <a:pt x="281" y="38"/>
                    </a:lnTo>
                    <a:lnTo>
                      <a:pt x="292" y="50"/>
                    </a:lnTo>
                    <a:lnTo>
                      <a:pt x="304" y="61"/>
                    </a:lnTo>
                    <a:lnTo>
                      <a:pt x="313" y="75"/>
                    </a:lnTo>
                    <a:lnTo>
                      <a:pt x="322" y="89"/>
                    </a:lnTo>
                    <a:lnTo>
                      <a:pt x="329" y="104"/>
                    </a:lnTo>
                    <a:lnTo>
                      <a:pt x="335" y="119"/>
                    </a:lnTo>
                    <a:lnTo>
                      <a:pt x="340" y="137"/>
                    </a:lnTo>
                    <a:lnTo>
                      <a:pt x="342" y="153"/>
                    </a:lnTo>
                    <a:lnTo>
                      <a:pt x="343" y="171"/>
                    </a:lnTo>
                    <a:lnTo>
                      <a:pt x="342" y="189"/>
                    </a:lnTo>
                    <a:lnTo>
                      <a:pt x="340" y="205"/>
                    </a:lnTo>
                    <a:lnTo>
                      <a:pt x="335" y="223"/>
                    </a:lnTo>
                    <a:lnTo>
                      <a:pt x="329" y="238"/>
                    </a:lnTo>
                    <a:lnTo>
                      <a:pt x="322" y="253"/>
                    </a:lnTo>
                    <a:lnTo>
                      <a:pt x="313" y="267"/>
                    </a:lnTo>
                    <a:lnTo>
                      <a:pt x="304" y="281"/>
                    </a:lnTo>
                    <a:lnTo>
                      <a:pt x="292" y="292"/>
                    </a:lnTo>
                    <a:lnTo>
                      <a:pt x="281" y="304"/>
                    </a:lnTo>
                    <a:lnTo>
                      <a:pt x="268" y="313"/>
                    </a:lnTo>
                    <a:lnTo>
                      <a:pt x="253" y="322"/>
                    </a:lnTo>
                    <a:lnTo>
                      <a:pt x="239" y="329"/>
                    </a:lnTo>
                    <a:lnTo>
                      <a:pt x="222" y="335"/>
                    </a:lnTo>
                    <a:lnTo>
                      <a:pt x="206" y="340"/>
                    </a:lnTo>
                    <a:lnTo>
                      <a:pt x="189" y="342"/>
                    </a:lnTo>
                    <a:lnTo>
                      <a:pt x="172" y="343"/>
                    </a:lnTo>
                    <a:lnTo>
                      <a:pt x="154" y="342"/>
                    </a:lnTo>
                    <a:lnTo>
                      <a:pt x="138" y="340"/>
                    </a:lnTo>
                    <a:lnTo>
                      <a:pt x="120" y="335"/>
                    </a:lnTo>
                    <a:lnTo>
                      <a:pt x="105" y="329"/>
                    </a:lnTo>
                    <a:lnTo>
                      <a:pt x="90" y="322"/>
                    </a:lnTo>
                    <a:lnTo>
                      <a:pt x="76" y="313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87" name="Freeform 167">
                <a:extLst>
                  <a:ext uri="{FF2B5EF4-FFF2-40B4-BE49-F238E27FC236}">
                    <a16:creationId xmlns:a16="http://schemas.microsoft.com/office/drawing/2014/main" id="{C9704553-8AD1-4786-B0A3-556D217D1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054"/>
                <a:ext cx="87" cy="85"/>
              </a:xfrm>
              <a:custGeom>
                <a:avLst/>
                <a:gdLst>
                  <a:gd name="T0" fmla="*/ 0 w 345"/>
                  <a:gd name="T1" fmla="*/ 153 h 344"/>
                  <a:gd name="T2" fmla="*/ 6 w 345"/>
                  <a:gd name="T3" fmla="*/ 121 h 344"/>
                  <a:gd name="T4" fmla="*/ 19 w 345"/>
                  <a:gd name="T5" fmla="*/ 90 h 344"/>
                  <a:gd name="T6" fmla="*/ 38 w 345"/>
                  <a:gd name="T7" fmla="*/ 63 h 344"/>
                  <a:gd name="T8" fmla="*/ 61 w 345"/>
                  <a:gd name="T9" fmla="*/ 40 h 344"/>
                  <a:gd name="T10" fmla="*/ 89 w 345"/>
                  <a:gd name="T11" fmla="*/ 21 h 344"/>
                  <a:gd name="T12" fmla="*/ 120 w 345"/>
                  <a:gd name="T13" fmla="*/ 7 h 344"/>
                  <a:gd name="T14" fmla="*/ 154 w 345"/>
                  <a:gd name="T15" fmla="*/ 0 h 344"/>
                  <a:gd name="T16" fmla="*/ 190 w 345"/>
                  <a:gd name="T17" fmla="*/ 0 h 344"/>
                  <a:gd name="T18" fmla="*/ 224 w 345"/>
                  <a:gd name="T19" fmla="*/ 7 h 344"/>
                  <a:gd name="T20" fmla="*/ 254 w 345"/>
                  <a:gd name="T21" fmla="*/ 21 h 344"/>
                  <a:gd name="T22" fmla="*/ 282 w 345"/>
                  <a:gd name="T23" fmla="*/ 40 h 344"/>
                  <a:gd name="T24" fmla="*/ 305 w 345"/>
                  <a:gd name="T25" fmla="*/ 63 h 344"/>
                  <a:gd name="T26" fmla="*/ 324 w 345"/>
                  <a:gd name="T27" fmla="*/ 90 h 344"/>
                  <a:gd name="T28" fmla="*/ 337 w 345"/>
                  <a:gd name="T29" fmla="*/ 121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4 w 345"/>
                  <a:gd name="T37" fmla="*/ 253 h 344"/>
                  <a:gd name="T38" fmla="*/ 305 w 345"/>
                  <a:gd name="T39" fmla="*/ 281 h 344"/>
                  <a:gd name="T40" fmla="*/ 282 w 345"/>
                  <a:gd name="T41" fmla="*/ 304 h 344"/>
                  <a:gd name="T42" fmla="*/ 254 w 345"/>
                  <a:gd name="T43" fmla="*/ 323 h 344"/>
                  <a:gd name="T44" fmla="*/ 224 w 345"/>
                  <a:gd name="T45" fmla="*/ 336 h 344"/>
                  <a:gd name="T46" fmla="*/ 190 w 345"/>
                  <a:gd name="T47" fmla="*/ 343 h 344"/>
                  <a:gd name="T48" fmla="*/ 154 w 345"/>
                  <a:gd name="T49" fmla="*/ 343 h 344"/>
                  <a:gd name="T50" fmla="*/ 120 w 345"/>
                  <a:gd name="T51" fmla="*/ 336 h 344"/>
                  <a:gd name="T52" fmla="*/ 89 w 345"/>
                  <a:gd name="T53" fmla="*/ 323 h 344"/>
                  <a:gd name="T54" fmla="*/ 61 w 345"/>
                  <a:gd name="T55" fmla="*/ 304 h 344"/>
                  <a:gd name="T56" fmla="*/ 38 w 345"/>
                  <a:gd name="T57" fmla="*/ 281 h 344"/>
                  <a:gd name="T58" fmla="*/ 19 w 345"/>
                  <a:gd name="T59" fmla="*/ 253 h 344"/>
                  <a:gd name="T60" fmla="*/ 6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6" y="121"/>
                    </a:lnTo>
                    <a:lnTo>
                      <a:pt x="12" y="105"/>
                    </a:lnTo>
                    <a:lnTo>
                      <a:pt x="19" y="90"/>
                    </a:lnTo>
                    <a:lnTo>
                      <a:pt x="29" y="76"/>
                    </a:lnTo>
                    <a:lnTo>
                      <a:pt x="38" y="63"/>
                    </a:lnTo>
                    <a:lnTo>
                      <a:pt x="49" y="50"/>
                    </a:lnTo>
                    <a:lnTo>
                      <a:pt x="61" y="40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4" y="13"/>
                    </a:lnTo>
                    <a:lnTo>
                      <a:pt x="120" y="7"/>
                    </a:lnTo>
                    <a:lnTo>
                      <a:pt x="137" y="4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6" y="4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2" y="40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6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1" y="206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5" y="267"/>
                    </a:lnTo>
                    <a:lnTo>
                      <a:pt x="305" y="281"/>
                    </a:lnTo>
                    <a:lnTo>
                      <a:pt x="294" y="293"/>
                    </a:lnTo>
                    <a:lnTo>
                      <a:pt x="282" y="304"/>
                    </a:lnTo>
                    <a:lnTo>
                      <a:pt x="268" y="314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4" y="336"/>
                    </a:lnTo>
                    <a:lnTo>
                      <a:pt x="206" y="340"/>
                    </a:lnTo>
                    <a:lnTo>
                      <a:pt x="190" y="343"/>
                    </a:lnTo>
                    <a:lnTo>
                      <a:pt x="173" y="344"/>
                    </a:lnTo>
                    <a:lnTo>
                      <a:pt x="154" y="343"/>
                    </a:lnTo>
                    <a:lnTo>
                      <a:pt x="137" y="340"/>
                    </a:lnTo>
                    <a:lnTo>
                      <a:pt x="120" y="336"/>
                    </a:lnTo>
                    <a:lnTo>
                      <a:pt x="104" y="330"/>
                    </a:lnTo>
                    <a:lnTo>
                      <a:pt x="89" y="323"/>
                    </a:lnTo>
                    <a:lnTo>
                      <a:pt x="75" y="314"/>
                    </a:lnTo>
                    <a:lnTo>
                      <a:pt x="61" y="304"/>
                    </a:lnTo>
                    <a:lnTo>
                      <a:pt x="49" y="293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19" y="253"/>
                    </a:lnTo>
                    <a:lnTo>
                      <a:pt x="12" y="238"/>
                    </a:lnTo>
                    <a:lnTo>
                      <a:pt x="6" y="223"/>
                    </a:lnTo>
                    <a:lnTo>
                      <a:pt x="2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88" name="Freeform 168">
                <a:extLst>
                  <a:ext uri="{FF2B5EF4-FFF2-40B4-BE49-F238E27FC236}">
                    <a16:creationId xmlns:a16="http://schemas.microsoft.com/office/drawing/2014/main" id="{CC0B173D-82B6-4045-BEB8-63BEE3D63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8" y="2070"/>
                <a:ext cx="85" cy="86"/>
              </a:xfrm>
              <a:custGeom>
                <a:avLst/>
                <a:gdLst>
                  <a:gd name="T0" fmla="*/ 0 w 343"/>
                  <a:gd name="T1" fmla="*/ 154 h 345"/>
                  <a:gd name="T2" fmla="*/ 7 w 343"/>
                  <a:gd name="T3" fmla="*/ 120 h 345"/>
                  <a:gd name="T4" fmla="*/ 19 w 343"/>
                  <a:gd name="T5" fmla="*/ 90 h 345"/>
                  <a:gd name="T6" fmla="*/ 38 w 343"/>
                  <a:gd name="T7" fmla="*/ 62 h 345"/>
                  <a:gd name="T8" fmla="*/ 61 w 343"/>
                  <a:gd name="T9" fmla="*/ 39 h 345"/>
                  <a:gd name="T10" fmla="*/ 89 w 343"/>
                  <a:gd name="T11" fmla="*/ 20 h 345"/>
                  <a:gd name="T12" fmla="*/ 119 w 343"/>
                  <a:gd name="T13" fmla="*/ 7 h 345"/>
                  <a:gd name="T14" fmla="*/ 153 w 343"/>
                  <a:gd name="T15" fmla="*/ 0 h 345"/>
                  <a:gd name="T16" fmla="*/ 188 w 343"/>
                  <a:gd name="T17" fmla="*/ 0 h 345"/>
                  <a:gd name="T18" fmla="*/ 222 w 343"/>
                  <a:gd name="T19" fmla="*/ 7 h 345"/>
                  <a:gd name="T20" fmla="*/ 252 w 343"/>
                  <a:gd name="T21" fmla="*/ 20 h 345"/>
                  <a:gd name="T22" fmla="*/ 280 w 343"/>
                  <a:gd name="T23" fmla="*/ 39 h 345"/>
                  <a:gd name="T24" fmla="*/ 303 w 343"/>
                  <a:gd name="T25" fmla="*/ 62 h 345"/>
                  <a:gd name="T26" fmla="*/ 322 w 343"/>
                  <a:gd name="T27" fmla="*/ 90 h 345"/>
                  <a:gd name="T28" fmla="*/ 334 w 343"/>
                  <a:gd name="T29" fmla="*/ 120 h 345"/>
                  <a:gd name="T30" fmla="*/ 341 w 343"/>
                  <a:gd name="T31" fmla="*/ 154 h 345"/>
                  <a:gd name="T32" fmla="*/ 341 w 343"/>
                  <a:gd name="T33" fmla="*/ 190 h 345"/>
                  <a:gd name="T34" fmla="*/ 334 w 343"/>
                  <a:gd name="T35" fmla="*/ 222 h 345"/>
                  <a:gd name="T36" fmla="*/ 322 w 343"/>
                  <a:gd name="T37" fmla="*/ 253 h 345"/>
                  <a:gd name="T38" fmla="*/ 303 w 343"/>
                  <a:gd name="T39" fmla="*/ 281 h 345"/>
                  <a:gd name="T40" fmla="*/ 280 w 343"/>
                  <a:gd name="T41" fmla="*/ 304 h 345"/>
                  <a:gd name="T42" fmla="*/ 252 w 343"/>
                  <a:gd name="T43" fmla="*/ 323 h 345"/>
                  <a:gd name="T44" fmla="*/ 222 w 343"/>
                  <a:gd name="T45" fmla="*/ 337 h 345"/>
                  <a:gd name="T46" fmla="*/ 188 w 343"/>
                  <a:gd name="T47" fmla="*/ 344 h 345"/>
                  <a:gd name="T48" fmla="*/ 153 w 343"/>
                  <a:gd name="T49" fmla="*/ 344 h 345"/>
                  <a:gd name="T50" fmla="*/ 119 w 343"/>
                  <a:gd name="T51" fmla="*/ 337 h 345"/>
                  <a:gd name="T52" fmla="*/ 89 w 343"/>
                  <a:gd name="T53" fmla="*/ 323 h 345"/>
                  <a:gd name="T54" fmla="*/ 61 w 343"/>
                  <a:gd name="T55" fmla="*/ 304 h 345"/>
                  <a:gd name="T56" fmla="*/ 38 w 343"/>
                  <a:gd name="T57" fmla="*/ 281 h 345"/>
                  <a:gd name="T58" fmla="*/ 19 w 343"/>
                  <a:gd name="T59" fmla="*/ 253 h 345"/>
                  <a:gd name="T60" fmla="*/ 7 w 343"/>
                  <a:gd name="T61" fmla="*/ 222 h 345"/>
                  <a:gd name="T62" fmla="*/ 0 w 343"/>
                  <a:gd name="T63" fmla="*/ 19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3" h="345">
                    <a:moveTo>
                      <a:pt x="0" y="172"/>
                    </a:moveTo>
                    <a:lnTo>
                      <a:pt x="0" y="154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2" y="105"/>
                    </a:lnTo>
                    <a:lnTo>
                      <a:pt x="19" y="90"/>
                    </a:lnTo>
                    <a:lnTo>
                      <a:pt x="29" y="76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1" y="39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19" y="7"/>
                    </a:lnTo>
                    <a:lnTo>
                      <a:pt x="137" y="3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8" y="0"/>
                    </a:lnTo>
                    <a:lnTo>
                      <a:pt x="205" y="3"/>
                    </a:lnTo>
                    <a:lnTo>
                      <a:pt x="222" y="7"/>
                    </a:lnTo>
                    <a:lnTo>
                      <a:pt x="238" y="13"/>
                    </a:lnTo>
                    <a:lnTo>
                      <a:pt x="252" y="20"/>
                    </a:lnTo>
                    <a:lnTo>
                      <a:pt x="267" y="29"/>
                    </a:lnTo>
                    <a:lnTo>
                      <a:pt x="280" y="39"/>
                    </a:lnTo>
                    <a:lnTo>
                      <a:pt x="291" y="50"/>
                    </a:lnTo>
                    <a:lnTo>
                      <a:pt x="303" y="62"/>
                    </a:lnTo>
                    <a:lnTo>
                      <a:pt x="312" y="76"/>
                    </a:lnTo>
                    <a:lnTo>
                      <a:pt x="322" y="90"/>
                    </a:lnTo>
                    <a:lnTo>
                      <a:pt x="329" y="105"/>
                    </a:lnTo>
                    <a:lnTo>
                      <a:pt x="334" y="120"/>
                    </a:lnTo>
                    <a:lnTo>
                      <a:pt x="339" y="137"/>
                    </a:lnTo>
                    <a:lnTo>
                      <a:pt x="341" y="154"/>
                    </a:lnTo>
                    <a:lnTo>
                      <a:pt x="343" y="172"/>
                    </a:lnTo>
                    <a:lnTo>
                      <a:pt x="341" y="190"/>
                    </a:lnTo>
                    <a:lnTo>
                      <a:pt x="339" y="206"/>
                    </a:lnTo>
                    <a:lnTo>
                      <a:pt x="334" y="222"/>
                    </a:lnTo>
                    <a:lnTo>
                      <a:pt x="329" y="238"/>
                    </a:lnTo>
                    <a:lnTo>
                      <a:pt x="322" y="253"/>
                    </a:lnTo>
                    <a:lnTo>
                      <a:pt x="312" y="267"/>
                    </a:lnTo>
                    <a:lnTo>
                      <a:pt x="303" y="281"/>
                    </a:lnTo>
                    <a:lnTo>
                      <a:pt x="291" y="293"/>
                    </a:lnTo>
                    <a:lnTo>
                      <a:pt x="280" y="304"/>
                    </a:lnTo>
                    <a:lnTo>
                      <a:pt x="267" y="315"/>
                    </a:lnTo>
                    <a:lnTo>
                      <a:pt x="252" y="323"/>
                    </a:lnTo>
                    <a:lnTo>
                      <a:pt x="238" y="331"/>
                    </a:lnTo>
                    <a:lnTo>
                      <a:pt x="222" y="337"/>
                    </a:lnTo>
                    <a:lnTo>
                      <a:pt x="205" y="340"/>
                    </a:lnTo>
                    <a:lnTo>
                      <a:pt x="188" y="344"/>
                    </a:lnTo>
                    <a:lnTo>
                      <a:pt x="172" y="345"/>
                    </a:lnTo>
                    <a:lnTo>
                      <a:pt x="153" y="344"/>
                    </a:lnTo>
                    <a:lnTo>
                      <a:pt x="137" y="340"/>
                    </a:lnTo>
                    <a:lnTo>
                      <a:pt x="119" y="337"/>
                    </a:lnTo>
                    <a:lnTo>
                      <a:pt x="104" y="331"/>
                    </a:lnTo>
                    <a:lnTo>
                      <a:pt x="89" y="323"/>
                    </a:lnTo>
                    <a:lnTo>
                      <a:pt x="75" y="315"/>
                    </a:lnTo>
                    <a:lnTo>
                      <a:pt x="61" y="304"/>
                    </a:lnTo>
                    <a:lnTo>
                      <a:pt x="50" y="293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19" y="253"/>
                    </a:lnTo>
                    <a:lnTo>
                      <a:pt x="12" y="238"/>
                    </a:lnTo>
                    <a:lnTo>
                      <a:pt x="7" y="222"/>
                    </a:lnTo>
                    <a:lnTo>
                      <a:pt x="2" y="206"/>
                    </a:lnTo>
                    <a:lnTo>
                      <a:pt x="0" y="19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89" name="Freeform 169">
                <a:extLst>
                  <a:ext uri="{FF2B5EF4-FFF2-40B4-BE49-F238E27FC236}">
                    <a16:creationId xmlns:a16="http://schemas.microsoft.com/office/drawing/2014/main" id="{298F0EAC-B621-44B8-ABA0-01D636D32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3" y="2117"/>
                <a:ext cx="86" cy="86"/>
              </a:xfrm>
              <a:custGeom>
                <a:avLst/>
                <a:gdLst>
                  <a:gd name="T0" fmla="*/ 0 w 345"/>
                  <a:gd name="T1" fmla="*/ 154 h 345"/>
                  <a:gd name="T2" fmla="*/ 7 w 345"/>
                  <a:gd name="T3" fmla="*/ 121 h 345"/>
                  <a:gd name="T4" fmla="*/ 20 w 345"/>
                  <a:gd name="T5" fmla="*/ 90 h 345"/>
                  <a:gd name="T6" fmla="*/ 39 w 345"/>
                  <a:gd name="T7" fmla="*/ 62 h 345"/>
                  <a:gd name="T8" fmla="*/ 62 w 345"/>
                  <a:gd name="T9" fmla="*/ 38 h 345"/>
                  <a:gd name="T10" fmla="*/ 90 w 345"/>
                  <a:gd name="T11" fmla="*/ 20 h 345"/>
                  <a:gd name="T12" fmla="*/ 120 w 345"/>
                  <a:gd name="T13" fmla="*/ 7 h 345"/>
                  <a:gd name="T14" fmla="*/ 154 w 345"/>
                  <a:gd name="T15" fmla="*/ 0 h 345"/>
                  <a:gd name="T16" fmla="*/ 190 w 345"/>
                  <a:gd name="T17" fmla="*/ 0 h 345"/>
                  <a:gd name="T18" fmla="*/ 223 w 345"/>
                  <a:gd name="T19" fmla="*/ 7 h 345"/>
                  <a:gd name="T20" fmla="*/ 254 w 345"/>
                  <a:gd name="T21" fmla="*/ 20 h 345"/>
                  <a:gd name="T22" fmla="*/ 282 w 345"/>
                  <a:gd name="T23" fmla="*/ 38 h 345"/>
                  <a:gd name="T24" fmla="*/ 305 w 345"/>
                  <a:gd name="T25" fmla="*/ 62 h 345"/>
                  <a:gd name="T26" fmla="*/ 323 w 345"/>
                  <a:gd name="T27" fmla="*/ 90 h 345"/>
                  <a:gd name="T28" fmla="*/ 337 w 345"/>
                  <a:gd name="T29" fmla="*/ 121 h 345"/>
                  <a:gd name="T30" fmla="*/ 344 w 345"/>
                  <a:gd name="T31" fmla="*/ 154 h 345"/>
                  <a:gd name="T32" fmla="*/ 344 w 345"/>
                  <a:gd name="T33" fmla="*/ 190 h 345"/>
                  <a:gd name="T34" fmla="*/ 337 w 345"/>
                  <a:gd name="T35" fmla="*/ 223 h 345"/>
                  <a:gd name="T36" fmla="*/ 323 w 345"/>
                  <a:gd name="T37" fmla="*/ 254 h 345"/>
                  <a:gd name="T38" fmla="*/ 305 w 345"/>
                  <a:gd name="T39" fmla="*/ 281 h 345"/>
                  <a:gd name="T40" fmla="*/ 282 w 345"/>
                  <a:gd name="T41" fmla="*/ 304 h 345"/>
                  <a:gd name="T42" fmla="*/ 254 w 345"/>
                  <a:gd name="T43" fmla="*/ 323 h 345"/>
                  <a:gd name="T44" fmla="*/ 223 w 345"/>
                  <a:gd name="T45" fmla="*/ 337 h 345"/>
                  <a:gd name="T46" fmla="*/ 190 w 345"/>
                  <a:gd name="T47" fmla="*/ 344 h 345"/>
                  <a:gd name="T48" fmla="*/ 154 w 345"/>
                  <a:gd name="T49" fmla="*/ 344 h 345"/>
                  <a:gd name="T50" fmla="*/ 120 w 345"/>
                  <a:gd name="T51" fmla="*/ 337 h 345"/>
                  <a:gd name="T52" fmla="*/ 90 w 345"/>
                  <a:gd name="T53" fmla="*/ 323 h 345"/>
                  <a:gd name="T54" fmla="*/ 62 w 345"/>
                  <a:gd name="T55" fmla="*/ 304 h 345"/>
                  <a:gd name="T56" fmla="*/ 39 w 345"/>
                  <a:gd name="T57" fmla="*/ 281 h 345"/>
                  <a:gd name="T58" fmla="*/ 20 w 345"/>
                  <a:gd name="T59" fmla="*/ 254 h 345"/>
                  <a:gd name="T60" fmla="*/ 7 w 345"/>
                  <a:gd name="T61" fmla="*/ 223 h 345"/>
                  <a:gd name="T62" fmla="*/ 0 w 345"/>
                  <a:gd name="T63" fmla="*/ 19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5">
                    <a:moveTo>
                      <a:pt x="0" y="173"/>
                    </a:moveTo>
                    <a:lnTo>
                      <a:pt x="0" y="154"/>
                    </a:lnTo>
                    <a:lnTo>
                      <a:pt x="3" y="137"/>
                    </a:lnTo>
                    <a:lnTo>
                      <a:pt x="7" y="121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29" y="76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7" y="3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3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9" y="29"/>
                    </a:lnTo>
                    <a:lnTo>
                      <a:pt x="282" y="38"/>
                    </a:lnTo>
                    <a:lnTo>
                      <a:pt x="294" y="50"/>
                    </a:lnTo>
                    <a:lnTo>
                      <a:pt x="305" y="62"/>
                    </a:lnTo>
                    <a:lnTo>
                      <a:pt x="315" y="76"/>
                    </a:lnTo>
                    <a:lnTo>
                      <a:pt x="323" y="90"/>
                    </a:lnTo>
                    <a:lnTo>
                      <a:pt x="332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4" y="154"/>
                    </a:lnTo>
                    <a:lnTo>
                      <a:pt x="345" y="173"/>
                    </a:lnTo>
                    <a:lnTo>
                      <a:pt x="344" y="190"/>
                    </a:lnTo>
                    <a:lnTo>
                      <a:pt x="341" y="207"/>
                    </a:lnTo>
                    <a:lnTo>
                      <a:pt x="337" y="223"/>
                    </a:lnTo>
                    <a:lnTo>
                      <a:pt x="332" y="239"/>
                    </a:lnTo>
                    <a:lnTo>
                      <a:pt x="323" y="254"/>
                    </a:lnTo>
                    <a:lnTo>
                      <a:pt x="315" y="268"/>
                    </a:lnTo>
                    <a:lnTo>
                      <a:pt x="305" y="281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9" y="315"/>
                    </a:lnTo>
                    <a:lnTo>
                      <a:pt x="254" y="323"/>
                    </a:lnTo>
                    <a:lnTo>
                      <a:pt x="239" y="331"/>
                    </a:lnTo>
                    <a:lnTo>
                      <a:pt x="223" y="337"/>
                    </a:lnTo>
                    <a:lnTo>
                      <a:pt x="206" y="340"/>
                    </a:lnTo>
                    <a:lnTo>
                      <a:pt x="190" y="344"/>
                    </a:lnTo>
                    <a:lnTo>
                      <a:pt x="172" y="345"/>
                    </a:lnTo>
                    <a:lnTo>
                      <a:pt x="154" y="344"/>
                    </a:lnTo>
                    <a:lnTo>
                      <a:pt x="137" y="340"/>
                    </a:lnTo>
                    <a:lnTo>
                      <a:pt x="120" y="337"/>
                    </a:lnTo>
                    <a:lnTo>
                      <a:pt x="105" y="331"/>
                    </a:lnTo>
                    <a:lnTo>
                      <a:pt x="90" y="323"/>
                    </a:lnTo>
                    <a:lnTo>
                      <a:pt x="76" y="315"/>
                    </a:lnTo>
                    <a:lnTo>
                      <a:pt x="62" y="304"/>
                    </a:lnTo>
                    <a:lnTo>
                      <a:pt x="50" y="294"/>
                    </a:lnTo>
                    <a:lnTo>
                      <a:pt x="39" y="281"/>
                    </a:lnTo>
                    <a:lnTo>
                      <a:pt x="29" y="268"/>
                    </a:lnTo>
                    <a:lnTo>
                      <a:pt x="20" y="254"/>
                    </a:lnTo>
                    <a:lnTo>
                      <a:pt x="13" y="239"/>
                    </a:lnTo>
                    <a:lnTo>
                      <a:pt x="7" y="223"/>
                    </a:lnTo>
                    <a:lnTo>
                      <a:pt x="3" y="207"/>
                    </a:lnTo>
                    <a:lnTo>
                      <a:pt x="0" y="19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90" name="Freeform 170">
                <a:extLst>
                  <a:ext uri="{FF2B5EF4-FFF2-40B4-BE49-F238E27FC236}">
                    <a16:creationId xmlns:a16="http://schemas.microsoft.com/office/drawing/2014/main" id="{78EC930A-B61F-48D4-9E6B-7DC27B9DC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" y="2140"/>
                <a:ext cx="86" cy="86"/>
              </a:xfrm>
              <a:custGeom>
                <a:avLst/>
                <a:gdLst>
                  <a:gd name="T0" fmla="*/ 0 w 344"/>
                  <a:gd name="T1" fmla="*/ 154 h 345"/>
                  <a:gd name="T2" fmla="*/ 7 w 344"/>
                  <a:gd name="T3" fmla="*/ 121 h 345"/>
                  <a:gd name="T4" fmla="*/ 21 w 344"/>
                  <a:gd name="T5" fmla="*/ 90 h 345"/>
                  <a:gd name="T6" fmla="*/ 40 w 344"/>
                  <a:gd name="T7" fmla="*/ 63 h 345"/>
                  <a:gd name="T8" fmla="*/ 63 w 344"/>
                  <a:gd name="T9" fmla="*/ 39 h 345"/>
                  <a:gd name="T10" fmla="*/ 90 w 344"/>
                  <a:gd name="T11" fmla="*/ 21 h 345"/>
                  <a:gd name="T12" fmla="*/ 121 w 344"/>
                  <a:gd name="T13" fmla="*/ 7 h 345"/>
                  <a:gd name="T14" fmla="*/ 154 w 344"/>
                  <a:gd name="T15" fmla="*/ 0 h 345"/>
                  <a:gd name="T16" fmla="*/ 190 w 344"/>
                  <a:gd name="T17" fmla="*/ 0 h 345"/>
                  <a:gd name="T18" fmla="*/ 223 w 344"/>
                  <a:gd name="T19" fmla="*/ 7 h 345"/>
                  <a:gd name="T20" fmla="*/ 254 w 344"/>
                  <a:gd name="T21" fmla="*/ 21 h 345"/>
                  <a:gd name="T22" fmla="*/ 281 w 344"/>
                  <a:gd name="T23" fmla="*/ 39 h 345"/>
                  <a:gd name="T24" fmla="*/ 305 w 344"/>
                  <a:gd name="T25" fmla="*/ 63 h 345"/>
                  <a:gd name="T26" fmla="*/ 323 w 344"/>
                  <a:gd name="T27" fmla="*/ 90 h 345"/>
                  <a:gd name="T28" fmla="*/ 336 w 344"/>
                  <a:gd name="T29" fmla="*/ 121 h 345"/>
                  <a:gd name="T30" fmla="*/ 343 w 344"/>
                  <a:gd name="T31" fmla="*/ 154 h 345"/>
                  <a:gd name="T32" fmla="*/ 343 w 344"/>
                  <a:gd name="T33" fmla="*/ 190 h 345"/>
                  <a:gd name="T34" fmla="*/ 336 w 344"/>
                  <a:gd name="T35" fmla="*/ 224 h 345"/>
                  <a:gd name="T36" fmla="*/ 323 w 344"/>
                  <a:gd name="T37" fmla="*/ 254 h 345"/>
                  <a:gd name="T38" fmla="*/ 305 w 344"/>
                  <a:gd name="T39" fmla="*/ 282 h 345"/>
                  <a:gd name="T40" fmla="*/ 281 w 344"/>
                  <a:gd name="T41" fmla="*/ 305 h 345"/>
                  <a:gd name="T42" fmla="*/ 254 w 344"/>
                  <a:gd name="T43" fmla="*/ 324 h 345"/>
                  <a:gd name="T44" fmla="*/ 223 w 344"/>
                  <a:gd name="T45" fmla="*/ 336 h 345"/>
                  <a:gd name="T46" fmla="*/ 190 w 344"/>
                  <a:gd name="T47" fmla="*/ 343 h 345"/>
                  <a:gd name="T48" fmla="*/ 154 w 344"/>
                  <a:gd name="T49" fmla="*/ 343 h 345"/>
                  <a:gd name="T50" fmla="*/ 121 w 344"/>
                  <a:gd name="T51" fmla="*/ 336 h 345"/>
                  <a:gd name="T52" fmla="*/ 90 w 344"/>
                  <a:gd name="T53" fmla="*/ 324 h 345"/>
                  <a:gd name="T54" fmla="*/ 63 w 344"/>
                  <a:gd name="T55" fmla="*/ 305 h 345"/>
                  <a:gd name="T56" fmla="*/ 40 w 344"/>
                  <a:gd name="T57" fmla="*/ 282 h 345"/>
                  <a:gd name="T58" fmla="*/ 21 w 344"/>
                  <a:gd name="T59" fmla="*/ 254 h 345"/>
                  <a:gd name="T60" fmla="*/ 7 w 344"/>
                  <a:gd name="T61" fmla="*/ 224 h 345"/>
                  <a:gd name="T62" fmla="*/ 0 w 344"/>
                  <a:gd name="T63" fmla="*/ 19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5">
                    <a:moveTo>
                      <a:pt x="0" y="173"/>
                    </a:moveTo>
                    <a:lnTo>
                      <a:pt x="0" y="154"/>
                    </a:lnTo>
                    <a:lnTo>
                      <a:pt x="4" y="138"/>
                    </a:lnTo>
                    <a:lnTo>
                      <a:pt x="7" y="121"/>
                    </a:lnTo>
                    <a:lnTo>
                      <a:pt x="13" y="106"/>
                    </a:lnTo>
                    <a:lnTo>
                      <a:pt x="21" y="90"/>
                    </a:lnTo>
                    <a:lnTo>
                      <a:pt x="29" y="75"/>
                    </a:lnTo>
                    <a:lnTo>
                      <a:pt x="40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29"/>
                    </a:lnTo>
                    <a:lnTo>
                      <a:pt x="90" y="21"/>
                    </a:lnTo>
                    <a:lnTo>
                      <a:pt x="105" y="13"/>
                    </a:lnTo>
                    <a:lnTo>
                      <a:pt x="121" y="7"/>
                    </a:lnTo>
                    <a:lnTo>
                      <a:pt x="137" y="3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3"/>
                    </a:lnTo>
                    <a:lnTo>
                      <a:pt x="223" y="7"/>
                    </a:lnTo>
                    <a:lnTo>
                      <a:pt x="238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1" y="39"/>
                    </a:lnTo>
                    <a:lnTo>
                      <a:pt x="293" y="50"/>
                    </a:lnTo>
                    <a:lnTo>
                      <a:pt x="305" y="63"/>
                    </a:lnTo>
                    <a:lnTo>
                      <a:pt x="314" y="75"/>
                    </a:lnTo>
                    <a:lnTo>
                      <a:pt x="323" y="90"/>
                    </a:lnTo>
                    <a:lnTo>
                      <a:pt x="330" y="106"/>
                    </a:lnTo>
                    <a:lnTo>
                      <a:pt x="336" y="121"/>
                    </a:lnTo>
                    <a:lnTo>
                      <a:pt x="341" y="138"/>
                    </a:lnTo>
                    <a:lnTo>
                      <a:pt x="343" y="154"/>
                    </a:lnTo>
                    <a:lnTo>
                      <a:pt x="344" y="173"/>
                    </a:lnTo>
                    <a:lnTo>
                      <a:pt x="343" y="190"/>
                    </a:lnTo>
                    <a:lnTo>
                      <a:pt x="341" y="206"/>
                    </a:lnTo>
                    <a:lnTo>
                      <a:pt x="336" y="224"/>
                    </a:lnTo>
                    <a:lnTo>
                      <a:pt x="330" y="239"/>
                    </a:lnTo>
                    <a:lnTo>
                      <a:pt x="323" y="254"/>
                    </a:lnTo>
                    <a:lnTo>
                      <a:pt x="314" y="268"/>
                    </a:lnTo>
                    <a:lnTo>
                      <a:pt x="305" y="282"/>
                    </a:lnTo>
                    <a:lnTo>
                      <a:pt x="293" y="293"/>
                    </a:lnTo>
                    <a:lnTo>
                      <a:pt x="281" y="305"/>
                    </a:lnTo>
                    <a:lnTo>
                      <a:pt x="268" y="314"/>
                    </a:lnTo>
                    <a:lnTo>
                      <a:pt x="254" y="324"/>
                    </a:lnTo>
                    <a:lnTo>
                      <a:pt x="238" y="331"/>
                    </a:lnTo>
                    <a:lnTo>
                      <a:pt x="223" y="336"/>
                    </a:lnTo>
                    <a:lnTo>
                      <a:pt x="206" y="341"/>
                    </a:lnTo>
                    <a:lnTo>
                      <a:pt x="190" y="343"/>
                    </a:lnTo>
                    <a:lnTo>
                      <a:pt x="172" y="345"/>
                    </a:lnTo>
                    <a:lnTo>
                      <a:pt x="154" y="343"/>
                    </a:lnTo>
                    <a:lnTo>
                      <a:pt x="137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4"/>
                    </a:lnTo>
                    <a:lnTo>
                      <a:pt x="63" y="305"/>
                    </a:lnTo>
                    <a:lnTo>
                      <a:pt x="50" y="293"/>
                    </a:lnTo>
                    <a:lnTo>
                      <a:pt x="40" y="282"/>
                    </a:lnTo>
                    <a:lnTo>
                      <a:pt x="29" y="268"/>
                    </a:lnTo>
                    <a:lnTo>
                      <a:pt x="21" y="254"/>
                    </a:lnTo>
                    <a:lnTo>
                      <a:pt x="13" y="239"/>
                    </a:lnTo>
                    <a:lnTo>
                      <a:pt x="7" y="224"/>
                    </a:lnTo>
                    <a:lnTo>
                      <a:pt x="4" y="206"/>
                    </a:lnTo>
                    <a:lnTo>
                      <a:pt x="0" y="19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91" name="Freeform 171">
                <a:extLst>
                  <a:ext uri="{FF2B5EF4-FFF2-40B4-BE49-F238E27FC236}">
                    <a16:creationId xmlns:a16="http://schemas.microsoft.com/office/drawing/2014/main" id="{3941FCEA-BBAE-47D2-AFA6-DEFE25F1E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3" y="2171"/>
                <a:ext cx="86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19 h 343"/>
                  <a:gd name="T4" fmla="*/ 20 w 345"/>
                  <a:gd name="T5" fmla="*/ 89 h 343"/>
                  <a:gd name="T6" fmla="*/ 38 w 345"/>
                  <a:gd name="T7" fmla="*/ 61 h 343"/>
                  <a:gd name="T8" fmla="*/ 62 w 345"/>
                  <a:gd name="T9" fmla="*/ 38 h 343"/>
                  <a:gd name="T10" fmla="*/ 90 w 345"/>
                  <a:gd name="T11" fmla="*/ 20 h 343"/>
                  <a:gd name="T12" fmla="*/ 120 w 345"/>
                  <a:gd name="T13" fmla="*/ 7 h 343"/>
                  <a:gd name="T14" fmla="*/ 154 w 345"/>
                  <a:gd name="T15" fmla="*/ 0 h 343"/>
                  <a:gd name="T16" fmla="*/ 190 w 345"/>
                  <a:gd name="T17" fmla="*/ 0 h 343"/>
                  <a:gd name="T18" fmla="*/ 223 w 345"/>
                  <a:gd name="T19" fmla="*/ 7 h 343"/>
                  <a:gd name="T20" fmla="*/ 254 w 345"/>
                  <a:gd name="T21" fmla="*/ 20 h 343"/>
                  <a:gd name="T22" fmla="*/ 281 w 345"/>
                  <a:gd name="T23" fmla="*/ 38 h 343"/>
                  <a:gd name="T24" fmla="*/ 305 w 345"/>
                  <a:gd name="T25" fmla="*/ 61 h 343"/>
                  <a:gd name="T26" fmla="*/ 323 w 345"/>
                  <a:gd name="T27" fmla="*/ 89 h 343"/>
                  <a:gd name="T28" fmla="*/ 337 w 345"/>
                  <a:gd name="T29" fmla="*/ 119 h 343"/>
                  <a:gd name="T30" fmla="*/ 344 w 345"/>
                  <a:gd name="T31" fmla="*/ 153 h 343"/>
                  <a:gd name="T32" fmla="*/ 344 w 345"/>
                  <a:gd name="T33" fmla="*/ 189 h 343"/>
                  <a:gd name="T34" fmla="*/ 337 w 345"/>
                  <a:gd name="T35" fmla="*/ 222 h 343"/>
                  <a:gd name="T36" fmla="*/ 323 w 345"/>
                  <a:gd name="T37" fmla="*/ 253 h 343"/>
                  <a:gd name="T38" fmla="*/ 305 w 345"/>
                  <a:gd name="T39" fmla="*/ 280 h 343"/>
                  <a:gd name="T40" fmla="*/ 281 w 345"/>
                  <a:gd name="T41" fmla="*/ 303 h 343"/>
                  <a:gd name="T42" fmla="*/ 254 w 345"/>
                  <a:gd name="T43" fmla="*/ 321 h 343"/>
                  <a:gd name="T44" fmla="*/ 223 w 345"/>
                  <a:gd name="T45" fmla="*/ 335 h 343"/>
                  <a:gd name="T46" fmla="*/ 190 w 345"/>
                  <a:gd name="T47" fmla="*/ 342 h 343"/>
                  <a:gd name="T48" fmla="*/ 154 w 345"/>
                  <a:gd name="T49" fmla="*/ 342 h 343"/>
                  <a:gd name="T50" fmla="*/ 120 w 345"/>
                  <a:gd name="T51" fmla="*/ 335 h 343"/>
                  <a:gd name="T52" fmla="*/ 90 w 345"/>
                  <a:gd name="T53" fmla="*/ 321 h 343"/>
                  <a:gd name="T54" fmla="*/ 62 w 345"/>
                  <a:gd name="T55" fmla="*/ 303 h 343"/>
                  <a:gd name="T56" fmla="*/ 38 w 345"/>
                  <a:gd name="T57" fmla="*/ 280 h 343"/>
                  <a:gd name="T58" fmla="*/ 20 w 345"/>
                  <a:gd name="T59" fmla="*/ 253 h 343"/>
                  <a:gd name="T60" fmla="*/ 7 w 345"/>
                  <a:gd name="T61" fmla="*/ 222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8" y="61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7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3" y="7"/>
                    </a:lnTo>
                    <a:lnTo>
                      <a:pt x="238" y="13"/>
                    </a:lnTo>
                    <a:lnTo>
                      <a:pt x="254" y="20"/>
                    </a:lnTo>
                    <a:lnTo>
                      <a:pt x="269" y="29"/>
                    </a:lnTo>
                    <a:lnTo>
                      <a:pt x="281" y="38"/>
                    </a:lnTo>
                    <a:lnTo>
                      <a:pt x="294" y="50"/>
                    </a:lnTo>
                    <a:lnTo>
                      <a:pt x="305" y="61"/>
                    </a:lnTo>
                    <a:lnTo>
                      <a:pt x="315" y="75"/>
                    </a:lnTo>
                    <a:lnTo>
                      <a:pt x="323" y="89"/>
                    </a:lnTo>
                    <a:lnTo>
                      <a:pt x="331" y="104"/>
                    </a:lnTo>
                    <a:lnTo>
                      <a:pt x="337" y="119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1" y="205"/>
                    </a:lnTo>
                    <a:lnTo>
                      <a:pt x="337" y="222"/>
                    </a:lnTo>
                    <a:lnTo>
                      <a:pt x="331" y="238"/>
                    </a:lnTo>
                    <a:lnTo>
                      <a:pt x="323" y="253"/>
                    </a:lnTo>
                    <a:lnTo>
                      <a:pt x="315" y="267"/>
                    </a:lnTo>
                    <a:lnTo>
                      <a:pt x="305" y="280"/>
                    </a:lnTo>
                    <a:lnTo>
                      <a:pt x="294" y="292"/>
                    </a:lnTo>
                    <a:lnTo>
                      <a:pt x="281" y="303"/>
                    </a:lnTo>
                    <a:lnTo>
                      <a:pt x="269" y="313"/>
                    </a:lnTo>
                    <a:lnTo>
                      <a:pt x="254" y="321"/>
                    </a:lnTo>
                    <a:lnTo>
                      <a:pt x="238" y="329"/>
                    </a:lnTo>
                    <a:lnTo>
                      <a:pt x="223" y="335"/>
                    </a:lnTo>
                    <a:lnTo>
                      <a:pt x="206" y="339"/>
                    </a:lnTo>
                    <a:lnTo>
                      <a:pt x="190" y="342"/>
                    </a:lnTo>
                    <a:lnTo>
                      <a:pt x="172" y="343"/>
                    </a:lnTo>
                    <a:lnTo>
                      <a:pt x="154" y="342"/>
                    </a:lnTo>
                    <a:lnTo>
                      <a:pt x="137" y="339"/>
                    </a:lnTo>
                    <a:lnTo>
                      <a:pt x="120" y="335"/>
                    </a:lnTo>
                    <a:lnTo>
                      <a:pt x="105" y="329"/>
                    </a:lnTo>
                    <a:lnTo>
                      <a:pt x="90" y="321"/>
                    </a:lnTo>
                    <a:lnTo>
                      <a:pt x="76" y="313"/>
                    </a:lnTo>
                    <a:lnTo>
                      <a:pt x="62" y="303"/>
                    </a:lnTo>
                    <a:lnTo>
                      <a:pt x="50" y="292"/>
                    </a:lnTo>
                    <a:lnTo>
                      <a:pt x="38" y="280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92" name="Freeform 172">
                <a:extLst>
                  <a:ext uri="{FF2B5EF4-FFF2-40B4-BE49-F238E27FC236}">
                    <a16:creationId xmlns:a16="http://schemas.microsoft.com/office/drawing/2014/main" id="{25CBA935-1DFE-480B-9191-408A80CE9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2202"/>
                <a:ext cx="86" cy="86"/>
              </a:xfrm>
              <a:custGeom>
                <a:avLst/>
                <a:gdLst>
                  <a:gd name="T0" fmla="*/ 0 w 344"/>
                  <a:gd name="T1" fmla="*/ 153 h 343"/>
                  <a:gd name="T2" fmla="*/ 7 w 344"/>
                  <a:gd name="T3" fmla="*/ 120 h 343"/>
                  <a:gd name="T4" fmla="*/ 21 w 344"/>
                  <a:gd name="T5" fmla="*/ 89 h 343"/>
                  <a:gd name="T6" fmla="*/ 40 w 344"/>
                  <a:gd name="T7" fmla="*/ 62 h 343"/>
                  <a:gd name="T8" fmla="*/ 63 w 344"/>
                  <a:gd name="T9" fmla="*/ 38 h 343"/>
                  <a:gd name="T10" fmla="*/ 90 w 344"/>
                  <a:gd name="T11" fmla="*/ 20 h 343"/>
                  <a:gd name="T12" fmla="*/ 121 w 344"/>
                  <a:gd name="T13" fmla="*/ 7 h 343"/>
                  <a:gd name="T14" fmla="*/ 154 w 344"/>
                  <a:gd name="T15" fmla="*/ 0 h 343"/>
                  <a:gd name="T16" fmla="*/ 190 w 344"/>
                  <a:gd name="T17" fmla="*/ 0 h 343"/>
                  <a:gd name="T18" fmla="*/ 223 w 344"/>
                  <a:gd name="T19" fmla="*/ 7 h 343"/>
                  <a:gd name="T20" fmla="*/ 254 w 344"/>
                  <a:gd name="T21" fmla="*/ 20 h 343"/>
                  <a:gd name="T22" fmla="*/ 282 w 344"/>
                  <a:gd name="T23" fmla="*/ 38 h 343"/>
                  <a:gd name="T24" fmla="*/ 305 w 344"/>
                  <a:gd name="T25" fmla="*/ 62 h 343"/>
                  <a:gd name="T26" fmla="*/ 323 w 344"/>
                  <a:gd name="T27" fmla="*/ 89 h 343"/>
                  <a:gd name="T28" fmla="*/ 336 w 344"/>
                  <a:gd name="T29" fmla="*/ 120 h 343"/>
                  <a:gd name="T30" fmla="*/ 343 w 344"/>
                  <a:gd name="T31" fmla="*/ 153 h 343"/>
                  <a:gd name="T32" fmla="*/ 343 w 344"/>
                  <a:gd name="T33" fmla="*/ 189 h 343"/>
                  <a:gd name="T34" fmla="*/ 336 w 344"/>
                  <a:gd name="T35" fmla="*/ 222 h 343"/>
                  <a:gd name="T36" fmla="*/ 323 w 344"/>
                  <a:gd name="T37" fmla="*/ 253 h 343"/>
                  <a:gd name="T38" fmla="*/ 305 w 344"/>
                  <a:gd name="T39" fmla="*/ 280 h 343"/>
                  <a:gd name="T40" fmla="*/ 282 w 344"/>
                  <a:gd name="T41" fmla="*/ 303 h 343"/>
                  <a:gd name="T42" fmla="*/ 254 w 344"/>
                  <a:gd name="T43" fmla="*/ 321 h 343"/>
                  <a:gd name="T44" fmla="*/ 223 w 344"/>
                  <a:gd name="T45" fmla="*/ 335 h 343"/>
                  <a:gd name="T46" fmla="*/ 190 w 344"/>
                  <a:gd name="T47" fmla="*/ 342 h 343"/>
                  <a:gd name="T48" fmla="*/ 154 w 344"/>
                  <a:gd name="T49" fmla="*/ 342 h 343"/>
                  <a:gd name="T50" fmla="*/ 121 w 344"/>
                  <a:gd name="T51" fmla="*/ 335 h 343"/>
                  <a:gd name="T52" fmla="*/ 90 w 344"/>
                  <a:gd name="T53" fmla="*/ 321 h 343"/>
                  <a:gd name="T54" fmla="*/ 63 w 344"/>
                  <a:gd name="T55" fmla="*/ 303 h 343"/>
                  <a:gd name="T56" fmla="*/ 40 w 344"/>
                  <a:gd name="T57" fmla="*/ 280 h 343"/>
                  <a:gd name="T58" fmla="*/ 21 w 344"/>
                  <a:gd name="T59" fmla="*/ 253 h 343"/>
                  <a:gd name="T60" fmla="*/ 7 w 344"/>
                  <a:gd name="T61" fmla="*/ 222 h 343"/>
                  <a:gd name="T62" fmla="*/ 0 w 344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4" y="137"/>
                    </a:lnTo>
                    <a:lnTo>
                      <a:pt x="7" y="120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2"/>
                    </a:lnTo>
                    <a:lnTo>
                      <a:pt x="50" y="50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1" y="7"/>
                    </a:lnTo>
                    <a:lnTo>
                      <a:pt x="137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8"/>
                    </a:lnTo>
                    <a:lnTo>
                      <a:pt x="293" y="50"/>
                    </a:lnTo>
                    <a:lnTo>
                      <a:pt x="305" y="62"/>
                    </a:lnTo>
                    <a:lnTo>
                      <a:pt x="314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20"/>
                    </a:lnTo>
                    <a:lnTo>
                      <a:pt x="341" y="137"/>
                    </a:lnTo>
                    <a:lnTo>
                      <a:pt x="343" y="153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41" y="205"/>
                    </a:lnTo>
                    <a:lnTo>
                      <a:pt x="336" y="222"/>
                    </a:lnTo>
                    <a:lnTo>
                      <a:pt x="330" y="238"/>
                    </a:lnTo>
                    <a:lnTo>
                      <a:pt x="323" y="253"/>
                    </a:lnTo>
                    <a:lnTo>
                      <a:pt x="314" y="267"/>
                    </a:lnTo>
                    <a:lnTo>
                      <a:pt x="305" y="280"/>
                    </a:lnTo>
                    <a:lnTo>
                      <a:pt x="293" y="292"/>
                    </a:lnTo>
                    <a:lnTo>
                      <a:pt x="282" y="303"/>
                    </a:lnTo>
                    <a:lnTo>
                      <a:pt x="268" y="313"/>
                    </a:lnTo>
                    <a:lnTo>
                      <a:pt x="254" y="321"/>
                    </a:lnTo>
                    <a:lnTo>
                      <a:pt x="239" y="330"/>
                    </a:lnTo>
                    <a:lnTo>
                      <a:pt x="223" y="335"/>
                    </a:lnTo>
                    <a:lnTo>
                      <a:pt x="206" y="339"/>
                    </a:lnTo>
                    <a:lnTo>
                      <a:pt x="190" y="342"/>
                    </a:lnTo>
                    <a:lnTo>
                      <a:pt x="172" y="343"/>
                    </a:lnTo>
                    <a:lnTo>
                      <a:pt x="154" y="342"/>
                    </a:lnTo>
                    <a:lnTo>
                      <a:pt x="137" y="339"/>
                    </a:lnTo>
                    <a:lnTo>
                      <a:pt x="121" y="335"/>
                    </a:lnTo>
                    <a:lnTo>
                      <a:pt x="105" y="330"/>
                    </a:lnTo>
                    <a:lnTo>
                      <a:pt x="90" y="321"/>
                    </a:lnTo>
                    <a:lnTo>
                      <a:pt x="76" y="313"/>
                    </a:lnTo>
                    <a:lnTo>
                      <a:pt x="63" y="303"/>
                    </a:lnTo>
                    <a:lnTo>
                      <a:pt x="50" y="292"/>
                    </a:lnTo>
                    <a:lnTo>
                      <a:pt x="40" y="280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4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93" name="Freeform 173">
                <a:extLst>
                  <a:ext uri="{FF2B5EF4-FFF2-40B4-BE49-F238E27FC236}">
                    <a16:creationId xmlns:a16="http://schemas.microsoft.com/office/drawing/2014/main" id="{42DB313A-F880-44AA-BEA6-01B345D63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7" y="2223"/>
                <a:ext cx="87" cy="85"/>
              </a:xfrm>
              <a:custGeom>
                <a:avLst/>
                <a:gdLst>
                  <a:gd name="T0" fmla="*/ 0 w 346"/>
                  <a:gd name="T1" fmla="*/ 153 h 343"/>
                  <a:gd name="T2" fmla="*/ 7 w 346"/>
                  <a:gd name="T3" fmla="*/ 119 h 343"/>
                  <a:gd name="T4" fmla="*/ 20 w 346"/>
                  <a:gd name="T5" fmla="*/ 89 h 343"/>
                  <a:gd name="T6" fmla="*/ 39 w 346"/>
                  <a:gd name="T7" fmla="*/ 61 h 343"/>
                  <a:gd name="T8" fmla="*/ 62 w 346"/>
                  <a:gd name="T9" fmla="*/ 38 h 343"/>
                  <a:gd name="T10" fmla="*/ 90 w 346"/>
                  <a:gd name="T11" fmla="*/ 19 h 343"/>
                  <a:gd name="T12" fmla="*/ 120 w 346"/>
                  <a:gd name="T13" fmla="*/ 7 h 343"/>
                  <a:gd name="T14" fmla="*/ 154 w 346"/>
                  <a:gd name="T15" fmla="*/ 0 h 343"/>
                  <a:gd name="T16" fmla="*/ 190 w 346"/>
                  <a:gd name="T17" fmla="*/ 0 h 343"/>
                  <a:gd name="T18" fmla="*/ 224 w 346"/>
                  <a:gd name="T19" fmla="*/ 7 h 343"/>
                  <a:gd name="T20" fmla="*/ 254 w 346"/>
                  <a:gd name="T21" fmla="*/ 19 h 343"/>
                  <a:gd name="T22" fmla="*/ 282 w 346"/>
                  <a:gd name="T23" fmla="*/ 38 h 343"/>
                  <a:gd name="T24" fmla="*/ 305 w 346"/>
                  <a:gd name="T25" fmla="*/ 61 h 343"/>
                  <a:gd name="T26" fmla="*/ 324 w 346"/>
                  <a:gd name="T27" fmla="*/ 89 h 343"/>
                  <a:gd name="T28" fmla="*/ 338 w 346"/>
                  <a:gd name="T29" fmla="*/ 119 h 343"/>
                  <a:gd name="T30" fmla="*/ 345 w 346"/>
                  <a:gd name="T31" fmla="*/ 153 h 343"/>
                  <a:gd name="T32" fmla="*/ 345 w 346"/>
                  <a:gd name="T33" fmla="*/ 189 h 343"/>
                  <a:gd name="T34" fmla="*/ 338 w 346"/>
                  <a:gd name="T35" fmla="*/ 222 h 343"/>
                  <a:gd name="T36" fmla="*/ 324 w 346"/>
                  <a:gd name="T37" fmla="*/ 252 h 343"/>
                  <a:gd name="T38" fmla="*/ 305 w 346"/>
                  <a:gd name="T39" fmla="*/ 280 h 343"/>
                  <a:gd name="T40" fmla="*/ 282 w 346"/>
                  <a:gd name="T41" fmla="*/ 304 h 343"/>
                  <a:gd name="T42" fmla="*/ 254 w 346"/>
                  <a:gd name="T43" fmla="*/ 322 h 343"/>
                  <a:gd name="T44" fmla="*/ 224 w 346"/>
                  <a:gd name="T45" fmla="*/ 335 h 343"/>
                  <a:gd name="T46" fmla="*/ 190 w 346"/>
                  <a:gd name="T47" fmla="*/ 342 h 343"/>
                  <a:gd name="T48" fmla="*/ 154 w 346"/>
                  <a:gd name="T49" fmla="*/ 342 h 343"/>
                  <a:gd name="T50" fmla="*/ 120 w 346"/>
                  <a:gd name="T51" fmla="*/ 335 h 343"/>
                  <a:gd name="T52" fmla="*/ 90 w 346"/>
                  <a:gd name="T53" fmla="*/ 322 h 343"/>
                  <a:gd name="T54" fmla="*/ 62 w 346"/>
                  <a:gd name="T55" fmla="*/ 304 h 343"/>
                  <a:gd name="T56" fmla="*/ 39 w 346"/>
                  <a:gd name="T57" fmla="*/ 280 h 343"/>
                  <a:gd name="T58" fmla="*/ 20 w 346"/>
                  <a:gd name="T59" fmla="*/ 252 h 343"/>
                  <a:gd name="T60" fmla="*/ 7 w 346"/>
                  <a:gd name="T61" fmla="*/ 222 h 343"/>
                  <a:gd name="T62" fmla="*/ 0 w 346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6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3" y="136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30" y="75"/>
                    </a:lnTo>
                    <a:lnTo>
                      <a:pt x="39" y="61"/>
                    </a:lnTo>
                    <a:lnTo>
                      <a:pt x="50" y="49"/>
                    </a:lnTo>
                    <a:lnTo>
                      <a:pt x="62" y="38"/>
                    </a:lnTo>
                    <a:lnTo>
                      <a:pt x="76" y="29"/>
                    </a:lnTo>
                    <a:lnTo>
                      <a:pt x="90" y="19"/>
                    </a:lnTo>
                    <a:lnTo>
                      <a:pt x="105" y="12"/>
                    </a:lnTo>
                    <a:lnTo>
                      <a:pt x="120" y="7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4" y="7"/>
                    </a:lnTo>
                    <a:lnTo>
                      <a:pt x="239" y="12"/>
                    </a:lnTo>
                    <a:lnTo>
                      <a:pt x="254" y="19"/>
                    </a:lnTo>
                    <a:lnTo>
                      <a:pt x="269" y="29"/>
                    </a:lnTo>
                    <a:lnTo>
                      <a:pt x="282" y="38"/>
                    </a:lnTo>
                    <a:lnTo>
                      <a:pt x="295" y="49"/>
                    </a:lnTo>
                    <a:lnTo>
                      <a:pt x="305" y="61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2" y="104"/>
                    </a:lnTo>
                    <a:lnTo>
                      <a:pt x="338" y="119"/>
                    </a:lnTo>
                    <a:lnTo>
                      <a:pt x="341" y="136"/>
                    </a:lnTo>
                    <a:lnTo>
                      <a:pt x="345" y="153"/>
                    </a:lnTo>
                    <a:lnTo>
                      <a:pt x="346" y="171"/>
                    </a:lnTo>
                    <a:lnTo>
                      <a:pt x="345" y="189"/>
                    </a:lnTo>
                    <a:lnTo>
                      <a:pt x="341" y="205"/>
                    </a:lnTo>
                    <a:lnTo>
                      <a:pt x="338" y="222"/>
                    </a:lnTo>
                    <a:lnTo>
                      <a:pt x="332" y="237"/>
                    </a:lnTo>
                    <a:lnTo>
                      <a:pt x="324" y="252"/>
                    </a:lnTo>
                    <a:lnTo>
                      <a:pt x="315" y="266"/>
                    </a:lnTo>
                    <a:lnTo>
                      <a:pt x="305" y="280"/>
                    </a:lnTo>
                    <a:lnTo>
                      <a:pt x="295" y="292"/>
                    </a:lnTo>
                    <a:lnTo>
                      <a:pt x="282" y="304"/>
                    </a:lnTo>
                    <a:lnTo>
                      <a:pt x="269" y="313"/>
                    </a:lnTo>
                    <a:lnTo>
                      <a:pt x="254" y="322"/>
                    </a:lnTo>
                    <a:lnTo>
                      <a:pt x="239" y="329"/>
                    </a:lnTo>
                    <a:lnTo>
                      <a:pt x="224" y="335"/>
                    </a:lnTo>
                    <a:lnTo>
                      <a:pt x="206" y="339"/>
                    </a:lnTo>
                    <a:lnTo>
                      <a:pt x="190" y="342"/>
                    </a:lnTo>
                    <a:lnTo>
                      <a:pt x="172" y="343"/>
                    </a:lnTo>
                    <a:lnTo>
                      <a:pt x="154" y="342"/>
                    </a:lnTo>
                    <a:lnTo>
                      <a:pt x="138" y="339"/>
                    </a:lnTo>
                    <a:lnTo>
                      <a:pt x="120" y="335"/>
                    </a:lnTo>
                    <a:lnTo>
                      <a:pt x="105" y="329"/>
                    </a:lnTo>
                    <a:lnTo>
                      <a:pt x="90" y="322"/>
                    </a:lnTo>
                    <a:lnTo>
                      <a:pt x="76" y="313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9" y="280"/>
                    </a:lnTo>
                    <a:lnTo>
                      <a:pt x="30" y="266"/>
                    </a:lnTo>
                    <a:lnTo>
                      <a:pt x="20" y="252"/>
                    </a:lnTo>
                    <a:lnTo>
                      <a:pt x="13" y="237"/>
                    </a:lnTo>
                    <a:lnTo>
                      <a:pt x="7" y="222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94" name="Freeform 174">
                <a:extLst>
                  <a:ext uri="{FF2B5EF4-FFF2-40B4-BE49-F238E27FC236}">
                    <a16:creationId xmlns:a16="http://schemas.microsoft.com/office/drawing/2014/main" id="{FEC8B29B-4EA6-42AB-A1A8-38291E7A4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2213"/>
                <a:ext cx="86" cy="86"/>
              </a:xfrm>
              <a:custGeom>
                <a:avLst/>
                <a:gdLst>
                  <a:gd name="T0" fmla="*/ 0 w 344"/>
                  <a:gd name="T1" fmla="*/ 154 h 344"/>
                  <a:gd name="T2" fmla="*/ 7 w 344"/>
                  <a:gd name="T3" fmla="*/ 120 h 344"/>
                  <a:gd name="T4" fmla="*/ 21 w 344"/>
                  <a:gd name="T5" fmla="*/ 90 h 344"/>
                  <a:gd name="T6" fmla="*/ 39 w 344"/>
                  <a:gd name="T7" fmla="*/ 62 h 344"/>
                  <a:gd name="T8" fmla="*/ 62 w 344"/>
                  <a:gd name="T9" fmla="*/ 39 h 344"/>
                  <a:gd name="T10" fmla="*/ 89 w 344"/>
                  <a:gd name="T11" fmla="*/ 20 h 344"/>
                  <a:gd name="T12" fmla="*/ 121 w 344"/>
                  <a:gd name="T13" fmla="*/ 7 h 344"/>
                  <a:gd name="T14" fmla="*/ 153 w 344"/>
                  <a:gd name="T15" fmla="*/ 0 h 344"/>
                  <a:gd name="T16" fmla="*/ 189 w 344"/>
                  <a:gd name="T17" fmla="*/ 0 h 344"/>
                  <a:gd name="T18" fmla="*/ 223 w 344"/>
                  <a:gd name="T19" fmla="*/ 7 h 344"/>
                  <a:gd name="T20" fmla="*/ 253 w 344"/>
                  <a:gd name="T21" fmla="*/ 20 h 344"/>
                  <a:gd name="T22" fmla="*/ 281 w 344"/>
                  <a:gd name="T23" fmla="*/ 39 h 344"/>
                  <a:gd name="T24" fmla="*/ 304 w 344"/>
                  <a:gd name="T25" fmla="*/ 62 h 344"/>
                  <a:gd name="T26" fmla="*/ 323 w 344"/>
                  <a:gd name="T27" fmla="*/ 90 h 344"/>
                  <a:gd name="T28" fmla="*/ 336 w 344"/>
                  <a:gd name="T29" fmla="*/ 120 h 344"/>
                  <a:gd name="T30" fmla="*/ 343 w 344"/>
                  <a:gd name="T31" fmla="*/ 154 h 344"/>
                  <a:gd name="T32" fmla="*/ 343 w 344"/>
                  <a:gd name="T33" fmla="*/ 190 h 344"/>
                  <a:gd name="T34" fmla="*/ 336 w 344"/>
                  <a:gd name="T35" fmla="*/ 223 h 344"/>
                  <a:gd name="T36" fmla="*/ 323 w 344"/>
                  <a:gd name="T37" fmla="*/ 253 h 344"/>
                  <a:gd name="T38" fmla="*/ 304 w 344"/>
                  <a:gd name="T39" fmla="*/ 281 h 344"/>
                  <a:gd name="T40" fmla="*/ 281 w 344"/>
                  <a:gd name="T41" fmla="*/ 304 h 344"/>
                  <a:gd name="T42" fmla="*/ 253 w 344"/>
                  <a:gd name="T43" fmla="*/ 323 h 344"/>
                  <a:gd name="T44" fmla="*/ 223 w 344"/>
                  <a:gd name="T45" fmla="*/ 336 h 344"/>
                  <a:gd name="T46" fmla="*/ 189 w 344"/>
                  <a:gd name="T47" fmla="*/ 343 h 344"/>
                  <a:gd name="T48" fmla="*/ 153 w 344"/>
                  <a:gd name="T49" fmla="*/ 343 h 344"/>
                  <a:gd name="T50" fmla="*/ 121 w 344"/>
                  <a:gd name="T51" fmla="*/ 336 h 344"/>
                  <a:gd name="T52" fmla="*/ 89 w 344"/>
                  <a:gd name="T53" fmla="*/ 323 h 344"/>
                  <a:gd name="T54" fmla="*/ 62 w 344"/>
                  <a:gd name="T55" fmla="*/ 304 h 344"/>
                  <a:gd name="T56" fmla="*/ 39 w 344"/>
                  <a:gd name="T57" fmla="*/ 281 h 344"/>
                  <a:gd name="T58" fmla="*/ 21 w 344"/>
                  <a:gd name="T59" fmla="*/ 253 h 344"/>
                  <a:gd name="T60" fmla="*/ 7 w 344"/>
                  <a:gd name="T61" fmla="*/ 223 h 344"/>
                  <a:gd name="T62" fmla="*/ 0 w 344"/>
                  <a:gd name="T63" fmla="*/ 19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54"/>
                    </a:lnTo>
                    <a:lnTo>
                      <a:pt x="3" y="137"/>
                    </a:lnTo>
                    <a:lnTo>
                      <a:pt x="7" y="120"/>
                    </a:lnTo>
                    <a:lnTo>
                      <a:pt x="12" y="105"/>
                    </a:lnTo>
                    <a:lnTo>
                      <a:pt x="21" y="90"/>
                    </a:lnTo>
                    <a:lnTo>
                      <a:pt x="29" y="76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2" y="39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21" y="7"/>
                    </a:lnTo>
                    <a:lnTo>
                      <a:pt x="137" y="3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5" y="3"/>
                    </a:lnTo>
                    <a:lnTo>
                      <a:pt x="223" y="7"/>
                    </a:lnTo>
                    <a:lnTo>
                      <a:pt x="238" y="13"/>
                    </a:lnTo>
                    <a:lnTo>
                      <a:pt x="253" y="20"/>
                    </a:lnTo>
                    <a:lnTo>
                      <a:pt x="267" y="29"/>
                    </a:lnTo>
                    <a:lnTo>
                      <a:pt x="281" y="39"/>
                    </a:lnTo>
                    <a:lnTo>
                      <a:pt x="293" y="50"/>
                    </a:lnTo>
                    <a:lnTo>
                      <a:pt x="304" y="62"/>
                    </a:lnTo>
                    <a:lnTo>
                      <a:pt x="314" y="76"/>
                    </a:lnTo>
                    <a:lnTo>
                      <a:pt x="323" y="90"/>
                    </a:lnTo>
                    <a:lnTo>
                      <a:pt x="330" y="105"/>
                    </a:lnTo>
                    <a:lnTo>
                      <a:pt x="336" y="120"/>
                    </a:lnTo>
                    <a:lnTo>
                      <a:pt x="340" y="137"/>
                    </a:lnTo>
                    <a:lnTo>
                      <a:pt x="343" y="154"/>
                    </a:lnTo>
                    <a:lnTo>
                      <a:pt x="344" y="172"/>
                    </a:lnTo>
                    <a:lnTo>
                      <a:pt x="343" y="190"/>
                    </a:lnTo>
                    <a:lnTo>
                      <a:pt x="340" y="206"/>
                    </a:lnTo>
                    <a:lnTo>
                      <a:pt x="336" y="223"/>
                    </a:lnTo>
                    <a:lnTo>
                      <a:pt x="330" y="238"/>
                    </a:lnTo>
                    <a:lnTo>
                      <a:pt x="323" y="253"/>
                    </a:lnTo>
                    <a:lnTo>
                      <a:pt x="314" y="267"/>
                    </a:lnTo>
                    <a:lnTo>
                      <a:pt x="304" y="281"/>
                    </a:lnTo>
                    <a:lnTo>
                      <a:pt x="293" y="293"/>
                    </a:lnTo>
                    <a:lnTo>
                      <a:pt x="281" y="304"/>
                    </a:lnTo>
                    <a:lnTo>
                      <a:pt x="267" y="314"/>
                    </a:lnTo>
                    <a:lnTo>
                      <a:pt x="253" y="323"/>
                    </a:lnTo>
                    <a:lnTo>
                      <a:pt x="238" y="330"/>
                    </a:lnTo>
                    <a:lnTo>
                      <a:pt x="223" y="336"/>
                    </a:lnTo>
                    <a:lnTo>
                      <a:pt x="205" y="340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3" y="343"/>
                    </a:lnTo>
                    <a:lnTo>
                      <a:pt x="137" y="340"/>
                    </a:lnTo>
                    <a:lnTo>
                      <a:pt x="121" y="336"/>
                    </a:lnTo>
                    <a:lnTo>
                      <a:pt x="104" y="330"/>
                    </a:lnTo>
                    <a:lnTo>
                      <a:pt x="89" y="323"/>
                    </a:lnTo>
                    <a:lnTo>
                      <a:pt x="75" y="314"/>
                    </a:lnTo>
                    <a:lnTo>
                      <a:pt x="62" y="304"/>
                    </a:lnTo>
                    <a:lnTo>
                      <a:pt x="50" y="293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2" y="238"/>
                    </a:lnTo>
                    <a:lnTo>
                      <a:pt x="7" y="223"/>
                    </a:lnTo>
                    <a:lnTo>
                      <a:pt x="3" y="206"/>
                    </a:lnTo>
                    <a:lnTo>
                      <a:pt x="0" y="19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95" name="Freeform 175">
                <a:extLst>
                  <a:ext uri="{FF2B5EF4-FFF2-40B4-BE49-F238E27FC236}">
                    <a16:creationId xmlns:a16="http://schemas.microsoft.com/office/drawing/2014/main" id="{C1493CEE-8CD4-4595-B097-79EEB88D3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" y="2178"/>
                <a:ext cx="86" cy="86"/>
              </a:xfrm>
              <a:custGeom>
                <a:avLst/>
                <a:gdLst>
                  <a:gd name="T0" fmla="*/ 0 w 344"/>
                  <a:gd name="T1" fmla="*/ 153 h 343"/>
                  <a:gd name="T2" fmla="*/ 7 w 344"/>
                  <a:gd name="T3" fmla="*/ 121 h 343"/>
                  <a:gd name="T4" fmla="*/ 19 w 344"/>
                  <a:gd name="T5" fmla="*/ 89 h 343"/>
                  <a:gd name="T6" fmla="*/ 38 w 344"/>
                  <a:gd name="T7" fmla="*/ 63 h 343"/>
                  <a:gd name="T8" fmla="*/ 61 w 344"/>
                  <a:gd name="T9" fmla="*/ 40 h 343"/>
                  <a:gd name="T10" fmla="*/ 89 w 344"/>
                  <a:gd name="T11" fmla="*/ 21 h 343"/>
                  <a:gd name="T12" fmla="*/ 119 w 344"/>
                  <a:gd name="T13" fmla="*/ 7 h 343"/>
                  <a:gd name="T14" fmla="*/ 153 w 344"/>
                  <a:gd name="T15" fmla="*/ 0 h 343"/>
                  <a:gd name="T16" fmla="*/ 189 w 344"/>
                  <a:gd name="T17" fmla="*/ 0 h 343"/>
                  <a:gd name="T18" fmla="*/ 222 w 344"/>
                  <a:gd name="T19" fmla="*/ 7 h 343"/>
                  <a:gd name="T20" fmla="*/ 253 w 344"/>
                  <a:gd name="T21" fmla="*/ 21 h 343"/>
                  <a:gd name="T22" fmla="*/ 280 w 344"/>
                  <a:gd name="T23" fmla="*/ 40 h 343"/>
                  <a:gd name="T24" fmla="*/ 303 w 344"/>
                  <a:gd name="T25" fmla="*/ 63 h 343"/>
                  <a:gd name="T26" fmla="*/ 322 w 344"/>
                  <a:gd name="T27" fmla="*/ 89 h 343"/>
                  <a:gd name="T28" fmla="*/ 336 w 344"/>
                  <a:gd name="T29" fmla="*/ 121 h 343"/>
                  <a:gd name="T30" fmla="*/ 343 w 344"/>
                  <a:gd name="T31" fmla="*/ 153 h 343"/>
                  <a:gd name="T32" fmla="*/ 343 w 344"/>
                  <a:gd name="T33" fmla="*/ 189 h 343"/>
                  <a:gd name="T34" fmla="*/ 336 w 344"/>
                  <a:gd name="T35" fmla="*/ 223 h 343"/>
                  <a:gd name="T36" fmla="*/ 322 w 344"/>
                  <a:gd name="T37" fmla="*/ 253 h 343"/>
                  <a:gd name="T38" fmla="*/ 303 w 344"/>
                  <a:gd name="T39" fmla="*/ 281 h 343"/>
                  <a:gd name="T40" fmla="*/ 280 w 344"/>
                  <a:gd name="T41" fmla="*/ 304 h 343"/>
                  <a:gd name="T42" fmla="*/ 253 w 344"/>
                  <a:gd name="T43" fmla="*/ 323 h 343"/>
                  <a:gd name="T44" fmla="*/ 222 w 344"/>
                  <a:gd name="T45" fmla="*/ 335 h 343"/>
                  <a:gd name="T46" fmla="*/ 189 w 344"/>
                  <a:gd name="T47" fmla="*/ 342 h 343"/>
                  <a:gd name="T48" fmla="*/ 153 w 344"/>
                  <a:gd name="T49" fmla="*/ 342 h 343"/>
                  <a:gd name="T50" fmla="*/ 119 w 344"/>
                  <a:gd name="T51" fmla="*/ 335 h 343"/>
                  <a:gd name="T52" fmla="*/ 89 w 344"/>
                  <a:gd name="T53" fmla="*/ 323 h 343"/>
                  <a:gd name="T54" fmla="*/ 61 w 344"/>
                  <a:gd name="T55" fmla="*/ 304 h 343"/>
                  <a:gd name="T56" fmla="*/ 38 w 344"/>
                  <a:gd name="T57" fmla="*/ 281 h 343"/>
                  <a:gd name="T58" fmla="*/ 19 w 344"/>
                  <a:gd name="T59" fmla="*/ 253 h 343"/>
                  <a:gd name="T60" fmla="*/ 7 w 344"/>
                  <a:gd name="T61" fmla="*/ 223 h 343"/>
                  <a:gd name="T62" fmla="*/ 0 w 344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3" y="105"/>
                    </a:lnTo>
                    <a:lnTo>
                      <a:pt x="19" y="89"/>
                    </a:lnTo>
                    <a:lnTo>
                      <a:pt x="29" y="76"/>
                    </a:lnTo>
                    <a:lnTo>
                      <a:pt x="38" y="63"/>
                    </a:lnTo>
                    <a:lnTo>
                      <a:pt x="50" y="50"/>
                    </a:lnTo>
                    <a:lnTo>
                      <a:pt x="61" y="40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4" y="13"/>
                    </a:lnTo>
                    <a:lnTo>
                      <a:pt x="119" y="7"/>
                    </a:lnTo>
                    <a:lnTo>
                      <a:pt x="137" y="4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6" y="4"/>
                    </a:lnTo>
                    <a:lnTo>
                      <a:pt x="222" y="7"/>
                    </a:lnTo>
                    <a:lnTo>
                      <a:pt x="238" y="13"/>
                    </a:lnTo>
                    <a:lnTo>
                      <a:pt x="253" y="21"/>
                    </a:lnTo>
                    <a:lnTo>
                      <a:pt x="267" y="29"/>
                    </a:lnTo>
                    <a:lnTo>
                      <a:pt x="280" y="40"/>
                    </a:lnTo>
                    <a:lnTo>
                      <a:pt x="293" y="50"/>
                    </a:lnTo>
                    <a:lnTo>
                      <a:pt x="303" y="63"/>
                    </a:lnTo>
                    <a:lnTo>
                      <a:pt x="314" y="76"/>
                    </a:lnTo>
                    <a:lnTo>
                      <a:pt x="322" y="89"/>
                    </a:lnTo>
                    <a:lnTo>
                      <a:pt x="330" y="105"/>
                    </a:lnTo>
                    <a:lnTo>
                      <a:pt x="336" y="121"/>
                    </a:lnTo>
                    <a:lnTo>
                      <a:pt x="339" y="137"/>
                    </a:lnTo>
                    <a:lnTo>
                      <a:pt x="343" y="153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39" y="205"/>
                    </a:lnTo>
                    <a:lnTo>
                      <a:pt x="336" y="223"/>
                    </a:lnTo>
                    <a:lnTo>
                      <a:pt x="330" y="238"/>
                    </a:lnTo>
                    <a:lnTo>
                      <a:pt x="322" y="253"/>
                    </a:lnTo>
                    <a:lnTo>
                      <a:pt x="314" y="267"/>
                    </a:lnTo>
                    <a:lnTo>
                      <a:pt x="303" y="281"/>
                    </a:lnTo>
                    <a:lnTo>
                      <a:pt x="293" y="292"/>
                    </a:lnTo>
                    <a:lnTo>
                      <a:pt x="280" y="304"/>
                    </a:lnTo>
                    <a:lnTo>
                      <a:pt x="267" y="313"/>
                    </a:lnTo>
                    <a:lnTo>
                      <a:pt x="253" y="323"/>
                    </a:lnTo>
                    <a:lnTo>
                      <a:pt x="238" y="330"/>
                    </a:lnTo>
                    <a:lnTo>
                      <a:pt x="222" y="335"/>
                    </a:lnTo>
                    <a:lnTo>
                      <a:pt x="206" y="340"/>
                    </a:lnTo>
                    <a:lnTo>
                      <a:pt x="189" y="342"/>
                    </a:lnTo>
                    <a:lnTo>
                      <a:pt x="172" y="343"/>
                    </a:lnTo>
                    <a:lnTo>
                      <a:pt x="153" y="342"/>
                    </a:lnTo>
                    <a:lnTo>
                      <a:pt x="137" y="340"/>
                    </a:lnTo>
                    <a:lnTo>
                      <a:pt x="119" y="335"/>
                    </a:lnTo>
                    <a:lnTo>
                      <a:pt x="104" y="330"/>
                    </a:lnTo>
                    <a:lnTo>
                      <a:pt x="89" y="323"/>
                    </a:lnTo>
                    <a:lnTo>
                      <a:pt x="75" y="313"/>
                    </a:lnTo>
                    <a:lnTo>
                      <a:pt x="61" y="304"/>
                    </a:lnTo>
                    <a:lnTo>
                      <a:pt x="50" y="292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19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96" name="Freeform 176">
                <a:extLst>
                  <a:ext uri="{FF2B5EF4-FFF2-40B4-BE49-F238E27FC236}">
                    <a16:creationId xmlns:a16="http://schemas.microsoft.com/office/drawing/2014/main" id="{97AF6C12-CA75-4BF7-BAA9-6A35D2677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7" y="2110"/>
                <a:ext cx="86" cy="87"/>
              </a:xfrm>
              <a:custGeom>
                <a:avLst/>
                <a:gdLst>
                  <a:gd name="T0" fmla="*/ 0 w 344"/>
                  <a:gd name="T1" fmla="*/ 154 h 344"/>
                  <a:gd name="T2" fmla="*/ 7 w 344"/>
                  <a:gd name="T3" fmla="*/ 120 h 344"/>
                  <a:gd name="T4" fmla="*/ 19 w 344"/>
                  <a:gd name="T5" fmla="*/ 89 h 344"/>
                  <a:gd name="T6" fmla="*/ 38 w 344"/>
                  <a:gd name="T7" fmla="*/ 61 h 344"/>
                  <a:gd name="T8" fmla="*/ 61 w 344"/>
                  <a:gd name="T9" fmla="*/ 38 h 344"/>
                  <a:gd name="T10" fmla="*/ 89 w 344"/>
                  <a:gd name="T11" fmla="*/ 19 h 344"/>
                  <a:gd name="T12" fmla="*/ 119 w 344"/>
                  <a:gd name="T13" fmla="*/ 7 h 344"/>
                  <a:gd name="T14" fmla="*/ 153 w 344"/>
                  <a:gd name="T15" fmla="*/ 0 h 344"/>
                  <a:gd name="T16" fmla="*/ 189 w 344"/>
                  <a:gd name="T17" fmla="*/ 0 h 344"/>
                  <a:gd name="T18" fmla="*/ 223 w 344"/>
                  <a:gd name="T19" fmla="*/ 7 h 344"/>
                  <a:gd name="T20" fmla="*/ 253 w 344"/>
                  <a:gd name="T21" fmla="*/ 19 h 344"/>
                  <a:gd name="T22" fmla="*/ 281 w 344"/>
                  <a:gd name="T23" fmla="*/ 38 h 344"/>
                  <a:gd name="T24" fmla="*/ 304 w 344"/>
                  <a:gd name="T25" fmla="*/ 61 h 344"/>
                  <a:gd name="T26" fmla="*/ 323 w 344"/>
                  <a:gd name="T27" fmla="*/ 89 h 344"/>
                  <a:gd name="T28" fmla="*/ 336 w 344"/>
                  <a:gd name="T29" fmla="*/ 120 h 344"/>
                  <a:gd name="T30" fmla="*/ 343 w 344"/>
                  <a:gd name="T31" fmla="*/ 154 h 344"/>
                  <a:gd name="T32" fmla="*/ 343 w 344"/>
                  <a:gd name="T33" fmla="*/ 190 h 344"/>
                  <a:gd name="T34" fmla="*/ 336 w 344"/>
                  <a:gd name="T35" fmla="*/ 224 h 344"/>
                  <a:gd name="T36" fmla="*/ 323 w 344"/>
                  <a:gd name="T37" fmla="*/ 254 h 344"/>
                  <a:gd name="T38" fmla="*/ 304 w 344"/>
                  <a:gd name="T39" fmla="*/ 282 h 344"/>
                  <a:gd name="T40" fmla="*/ 281 w 344"/>
                  <a:gd name="T41" fmla="*/ 305 h 344"/>
                  <a:gd name="T42" fmla="*/ 253 w 344"/>
                  <a:gd name="T43" fmla="*/ 323 h 344"/>
                  <a:gd name="T44" fmla="*/ 223 w 344"/>
                  <a:gd name="T45" fmla="*/ 336 h 344"/>
                  <a:gd name="T46" fmla="*/ 189 w 344"/>
                  <a:gd name="T47" fmla="*/ 343 h 344"/>
                  <a:gd name="T48" fmla="*/ 153 w 344"/>
                  <a:gd name="T49" fmla="*/ 343 h 344"/>
                  <a:gd name="T50" fmla="*/ 119 w 344"/>
                  <a:gd name="T51" fmla="*/ 336 h 344"/>
                  <a:gd name="T52" fmla="*/ 89 w 344"/>
                  <a:gd name="T53" fmla="*/ 323 h 344"/>
                  <a:gd name="T54" fmla="*/ 61 w 344"/>
                  <a:gd name="T55" fmla="*/ 305 h 344"/>
                  <a:gd name="T56" fmla="*/ 38 w 344"/>
                  <a:gd name="T57" fmla="*/ 282 h 344"/>
                  <a:gd name="T58" fmla="*/ 19 w 344"/>
                  <a:gd name="T59" fmla="*/ 254 h 344"/>
                  <a:gd name="T60" fmla="*/ 7 w 344"/>
                  <a:gd name="T61" fmla="*/ 224 h 344"/>
                  <a:gd name="T62" fmla="*/ 0 w 344"/>
                  <a:gd name="T63" fmla="*/ 19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3"/>
                    </a:moveTo>
                    <a:lnTo>
                      <a:pt x="0" y="154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2" y="104"/>
                    </a:lnTo>
                    <a:lnTo>
                      <a:pt x="19" y="89"/>
                    </a:lnTo>
                    <a:lnTo>
                      <a:pt x="29" y="75"/>
                    </a:lnTo>
                    <a:lnTo>
                      <a:pt x="38" y="61"/>
                    </a:lnTo>
                    <a:lnTo>
                      <a:pt x="50" y="50"/>
                    </a:lnTo>
                    <a:lnTo>
                      <a:pt x="61" y="38"/>
                    </a:lnTo>
                    <a:lnTo>
                      <a:pt x="75" y="29"/>
                    </a:lnTo>
                    <a:lnTo>
                      <a:pt x="89" y="19"/>
                    </a:lnTo>
                    <a:lnTo>
                      <a:pt x="104" y="12"/>
                    </a:lnTo>
                    <a:lnTo>
                      <a:pt x="119" y="7"/>
                    </a:lnTo>
                    <a:lnTo>
                      <a:pt x="137" y="2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5" y="2"/>
                    </a:lnTo>
                    <a:lnTo>
                      <a:pt x="223" y="7"/>
                    </a:lnTo>
                    <a:lnTo>
                      <a:pt x="238" y="12"/>
                    </a:lnTo>
                    <a:lnTo>
                      <a:pt x="253" y="19"/>
                    </a:lnTo>
                    <a:lnTo>
                      <a:pt x="267" y="29"/>
                    </a:lnTo>
                    <a:lnTo>
                      <a:pt x="281" y="38"/>
                    </a:lnTo>
                    <a:lnTo>
                      <a:pt x="293" y="50"/>
                    </a:lnTo>
                    <a:lnTo>
                      <a:pt x="304" y="61"/>
                    </a:lnTo>
                    <a:lnTo>
                      <a:pt x="314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20"/>
                    </a:lnTo>
                    <a:lnTo>
                      <a:pt x="340" y="137"/>
                    </a:lnTo>
                    <a:lnTo>
                      <a:pt x="343" y="154"/>
                    </a:lnTo>
                    <a:lnTo>
                      <a:pt x="344" y="173"/>
                    </a:lnTo>
                    <a:lnTo>
                      <a:pt x="343" y="190"/>
                    </a:lnTo>
                    <a:lnTo>
                      <a:pt x="340" y="206"/>
                    </a:lnTo>
                    <a:lnTo>
                      <a:pt x="336" y="224"/>
                    </a:lnTo>
                    <a:lnTo>
                      <a:pt x="330" y="239"/>
                    </a:lnTo>
                    <a:lnTo>
                      <a:pt x="323" y="254"/>
                    </a:lnTo>
                    <a:lnTo>
                      <a:pt x="314" y="268"/>
                    </a:lnTo>
                    <a:lnTo>
                      <a:pt x="304" y="282"/>
                    </a:lnTo>
                    <a:lnTo>
                      <a:pt x="293" y="293"/>
                    </a:lnTo>
                    <a:lnTo>
                      <a:pt x="281" y="305"/>
                    </a:lnTo>
                    <a:lnTo>
                      <a:pt x="267" y="314"/>
                    </a:lnTo>
                    <a:lnTo>
                      <a:pt x="253" y="323"/>
                    </a:lnTo>
                    <a:lnTo>
                      <a:pt x="238" y="330"/>
                    </a:lnTo>
                    <a:lnTo>
                      <a:pt x="223" y="336"/>
                    </a:lnTo>
                    <a:lnTo>
                      <a:pt x="205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3" y="343"/>
                    </a:lnTo>
                    <a:lnTo>
                      <a:pt x="137" y="341"/>
                    </a:lnTo>
                    <a:lnTo>
                      <a:pt x="119" y="336"/>
                    </a:lnTo>
                    <a:lnTo>
                      <a:pt x="104" y="330"/>
                    </a:lnTo>
                    <a:lnTo>
                      <a:pt x="89" y="323"/>
                    </a:lnTo>
                    <a:lnTo>
                      <a:pt x="74" y="314"/>
                    </a:lnTo>
                    <a:lnTo>
                      <a:pt x="61" y="305"/>
                    </a:lnTo>
                    <a:lnTo>
                      <a:pt x="48" y="293"/>
                    </a:lnTo>
                    <a:lnTo>
                      <a:pt x="38" y="282"/>
                    </a:lnTo>
                    <a:lnTo>
                      <a:pt x="28" y="268"/>
                    </a:lnTo>
                    <a:lnTo>
                      <a:pt x="19" y="254"/>
                    </a:lnTo>
                    <a:lnTo>
                      <a:pt x="12" y="239"/>
                    </a:lnTo>
                    <a:lnTo>
                      <a:pt x="7" y="224"/>
                    </a:lnTo>
                    <a:lnTo>
                      <a:pt x="2" y="206"/>
                    </a:lnTo>
                    <a:lnTo>
                      <a:pt x="0" y="19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97" name="Freeform 177">
                <a:extLst>
                  <a:ext uri="{FF2B5EF4-FFF2-40B4-BE49-F238E27FC236}">
                    <a16:creationId xmlns:a16="http://schemas.microsoft.com/office/drawing/2014/main" id="{3A90EBDD-D827-49D0-872A-36813739C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0" y="2029"/>
                <a:ext cx="87" cy="85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20 h 343"/>
                  <a:gd name="T4" fmla="*/ 21 w 345"/>
                  <a:gd name="T5" fmla="*/ 89 h 343"/>
                  <a:gd name="T6" fmla="*/ 39 w 345"/>
                  <a:gd name="T7" fmla="*/ 62 h 343"/>
                  <a:gd name="T8" fmla="*/ 62 w 345"/>
                  <a:gd name="T9" fmla="*/ 39 h 343"/>
                  <a:gd name="T10" fmla="*/ 90 w 345"/>
                  <a:gd name="T11" fmla="*/ 20 h 343"/>
                  <a:gd name="T12" fmla="*/ 121 w 345"/>
                  <a:gd name="T13" fmla="*/ 7 h 343"/>
                  <a:gd name="T14" fmla="*/ 154 w 345"/>
                  <a:gd name="T15" fmla="*/ 0 h 343"/>
                  <a:gd name="T16" fmla="*/ 190 w 345"/>
                  <a:gd name="T17" fmla="*/ 0 h 343"/>
                  <a:gd name="T18" fmla="*/ 224 w 345"/>
                  <a:gd name="T19" fmla="*/ 7 h 343"/>
                  <a:gd name="T20" fmla="*/ 254 w 345"/>
                  <a:gd name="T21" fmla="*/ 20 h 343"/>
                  <a:gd name="T22" fmla="*/ 282 w 345"/>
                  <a:gd name="T23" fmla="*/ 39 h 343"/>
                  <a:gd name="T24" fmla="*/ 305 w 345"/>
                  <a:gd name="T25" fmla="*/ 62 h 343"/>
                  <a:gd name="T26" fmla="*/ 324 w 345"/>
                  <a:gd name="T27" fmla="*/ 89 h 343"/>
                  <a:gd name="T28" fmla="*/ 337 w 345"/>
                  <a:gd name="T29" fmla="*/ 120 h 343"/>
                  <a:gd name="T30" fmla="*/ 344 w 345"/>
                  <a:gd name="T31" fmla="*/ 153 h 343"/>
                  <a:gd name="T32" fmla="*/ 344 w 345"/>
                  <a:gd name="T33" fmla="*/ 189 h 343"/>
                  <a:gd name="T34" fmla="*/ 337 w 345"/>
                  <a:gd name="T35" fmla="*/ 222 h 343"/>
                  <a:gd name="T36" fmla="*/ 324 w 345"/>
                  <a:gd name="T37" fmla="*/ 252 h 343"/>
                  <a:gd name="T38" fmla="*/ 305 w 345"/>
                  <a:gd name="T39" fmla="*/ 280 h 343"/>
                  <a:gd name="T40" fmla="*/ 282 w 345"/>
                  <a:gd name="T41" fmla="*/ 303 h 343"/>
                  <a:gd name="T42" fmla="*/ 254 w 345"/>
                  <a:gd name="T43" fmla="*/ 322 h 343"/>
                  <a:gd name="T44" fmla="*/ 224 w 345"/>
                  <a:gd name="T45" fmla="*/ 335 h 343"/>
                  <a:gd name="T46" fmla="*/ 190 w 345"/>
                  <a:gd name="T47" fmla="*/ 342 h 343"/>
                  <a:gd name="T48" fmla="*/ 154 w 345"/>
                  <a:gd name="T49" fmla="*/ 342 h 343"/>
                  <a:gd name="T50" fmla="*/ 121 w 345"/>
                  <a:gd name="T51" fmla="*/ 335 h 343"/>
                  <a:gd name="T52" fmla="*/ 90 w 345"/>
                  <a:gd name="T53" fmla="*/ 322 h 343"/>
                  <a:gd name="T54" fmla="*/ 62 w 345"/>
                  <a:gd name="T55" fmla="*/ 303 h 343"/>
                  <a:gd name="T56" fmla="*/ 39 w 345"/>
                  <a:gd name="T57" fmla="*/ 280 h 343"/>
                  <a:gd name="T58" fmla="*/ 21 w 345"/>
                  <a:gd name="T59" fmla="*/ 252 h 343"/>
                  <a:gd name="T60" fmla="*/ 7 w 345"/>
                  <a:gd name="T61" fmla="*/ 222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3" y="136"/>
                    </a:lnTo>
                    <a:lnTo>
                      <a:pt x="7" y="120"/>
                    </a:lnTo>
                    <a:lnTo>
                      <a:pt x="12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39" y="62"/>
                    </a:lnTo>
                    <a:lnTo>
                      <a:pt x="50" y="49"/>
                    </a:lnTo>
                    <a:lnTo>
                      <a:pt x="62" y="39"/>
                    </a:lnTo>
                    <a:lnTo>
                      <a:pt x="75" y="29"/>
                    </a:lnTo>
                    <a:lnTo>
                      <a:pt x="90" y="20"/>
                    </a:lnTo>
                    <a:lnTo>
                      <a:pt x="105" y="12"/>
                    </a:lnTo>
                    <a:lnTo>
                      <a:pt x="121" y="7"/>
                    </a:lnTo>
                    <a:lnTo>
                      <a:pt x="138" y="3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7" y="3"/>
                    </a:lnTo>
                    <a:lnTo>
                      <a:pt x="224" y="7"/>
                    </a:lnTo>
                    <a:lnTo>
                      <a:pt x="239" y="12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9"/>
                    </a:lnTo>
                    <a:lnTo>
                      <a:pt x="294" y="49"/>
                    </a:lnTo>
                    <a:lnTo>
                      <a:pt x="305" y="62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7" y="120"/>
                    </a:lnTo>
                    <a:lnTo>
                      <a:pt x="341" y="136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9"/>
                    </a:lnTo>
                    <a:lnTo>
                      <a:pt x="341" y="205"/>
                    </a:lnTo>
                    <a:lnTo>
                      <a:pt x="337" y="222"/>
                    </a:lnTo>
                    <a:lnTo>
                      <a:pt x="331" y="237"/>
                    </a:lnTo>
                    <a:lnTo>
                      <a:pt x="324" y="252"/>
                    </a:lnTo>
                    <a:lnTo>
                      <a:pt x="315" y="266"/>
                    </a:lnTo>
                    <a:lnTo>
                      <a:pt x="305" y="280"/>
                    </a:lnTo>
                    <a:lnTo>
                      <a:pt x="294" y="292"/>
                    </a:lnTo>
                    <a:lnTo>
                      <a:pt x="282" y="303"/>
                    </a:lnTo>
                    <a:lnTo>
                      <a:pt x="268" y="313"/>
                    </a:lnTo>
                    <a:lnTo>
                      <a:pt x="254" y="322"/>
                    </a:lnTo>
                    <a:lnTo>
                      <a:pt x="239" y="329"/>
                    </a:lnTo>
                    <a:lnTo>
                      <a:pt x="224" y="335"/>
                    </a:lnTo>
                    <a:lnTo>
                      <a:pt x="207" y="339"/>
                    </a:lnTo>
                    <a:lnTo>
                      <a:pt x="190" y="342"/>
                    </a:lnTo>
                    <a:lnTo>
                      <a:pt x="173" y="343"/>
                    </a:lnTo>
                    <a:lnTo>
                      <a:pt x="154" y="342"/>
                    </a:lnTo>
                    <a:lnTo>
                      <a:pt x="138" y="339"/>
                    </a:lnTo>
                    <a:lnTo>
                      <a:pt x="121" y="335"/>
                    </a:lnTo>
                    <a:lnTo>
                      <a:pt x="105" y="329"/>
                    </a:lnTo>
                    <a:lnTo>
                      <a:pt x="90" y="322"/>
                    </a:lnTo>
                    <a:lnTo>
                      <a:pt x="75" y="313"/>
                    </a:lnTo>
                    <a:lnTo>
                      <a:pt x="62" y="303"/>
                    </a:lnTo>
                    <a:lnTo>
                      <a:pt x="50" y="292"/>
                    </a:lnTo>
                    <a:lnTo>
                      <a:pt x="39" y="280"/>
                    </a:lnTo>
                    <a:lnTo>
                      <a:pt x="29" y="266"/>
                    </a:lnTo>
                    <a:lnTo>
                      <a:pt x="21" y="252"/>
                    </a:lnTo>
                    <a:lnTo>
                      <a:pt x="12" y="237"/>
                    </a:lnTo>
                    <a:lnTo>
                      <a:pt x="7" y="222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98" name="Freeform 178">
                <a:extLst>
                  <a:ext uri="{FF2B5EF4-FFF2-40B4-BE49-F238E27FC236}">
                    <a16:creationId xmlns:a16="http://schemas.microsoft.com/office/drawing/2014/main" id="{685153F0-5B29-4304-802A-8F3EC6D8D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0" y="1947"/>
                <a:ext cx="87" cy="86"/>
              </a:xfrm>
              <a:custGeom>
                <a:avLst/>
                <a:gdLst>
                  <a:gd name="T0" fmla="*/ 0 w 345"/>
                  <a:gd name="T1" fmla="*/ 154 h 345"/>
                  <a:gd name="T2" fmla="*/ 7 w 345"/>
                  <a:gd name="T3" fmla="*/ 120 h 345"/>
                  <a:gd name="T4" fmla="*/ 21 w 345"/>
                  <a:gd name="T5" fmla="*/ 90 h 345"/>
                  <a:gd name="T6" fmla="*/ 39 w 345"/>
                  <a:gd name="T7" fmla="*/ 62 h 345"/>
                  <a:gd name="T8" fmla="*/ 62 w 345"/>
                  <a:gd name="T9" fmla="*/ 39 h 345"/>
                  <a:gd name="T10" fmla="*/ 90 w 345"/>
                  <a:gd name="T11" fmla="*/ 20 h 345"/>
                  <a:gd name="T12" fmla="*/ 121 w 345"/>
                  <a:gd name="T13" fmla="*/ 7 h 345"/>
                  <a:gd name="T14" fmla="*/ 154 w 345"/>
                  <a:gd name="T15" fmla="*/ 0 h 345"/>
                  <a:gd name="T16" fmla="*/ 190 w 345"/>
                  <a:gd name="T17" fmla="*/ 0 h 345"/>
                  <a:gd name="T18" fmla="*/ 224 w 345"/>
                  <a:gd name="T19" fmla="*/ 7 h 345"/>
                  <a:gd name="T20" fmla="*/ 254 w 345"/>
                  <a:gd name="T21" fmla="*/ 20 h 345"/>
                  <a:gd name="T22" fmla="*/ 282 w 345"/>
                  <a:gd name="T23" fmla="*/ 39 h 345"/>
                  <a:gd name="T24" fmla="*/ 305 w 345"/>
                  <a:gd name="T25" fmla="*/ 62 h 345"/>
                  <a:gd name="T26" fmla="*/ 324 w 345"/>
                  <a:gd name="T27" fmla="*/ 90 h 345"/>
                  <a:gd name="T28" fmla="*/ 337 w 345"/>
                  <a:gd name="T29" fmla="*/ 120 h 345"/>
                  <a:gd name="T30" fmla="*/ 344 w 345"/>
                  <a:gd name="T31" fmla="*/ 154 h 345"/>
                  <a:gd name="T32" fmla="*/ 344 w 345"/>
                  <a:gd name="T33" fmla="*/ 190 h 345"/>
                  <a:gd name="T34" fmla="*/ 337 w 345"/>
                  <a:gd name="T35" fmla="*/ 223 h 345"/>
                  <a:gd name="T36" fmla="*/ 324 w 345"/>
                  <a:gd name="T37" fmla="*/ 253 h 345"/>
                  <a:gd name="T38" fmla="*/ 305 w 345"/>
                  <a:gd name="T39" fmla="*/ 281 h 345"/>
                  <a:gd name="T40" fmla="*/ 282 w 345"/>
                  <a:gd name="T41" fmla="*/ 304 h 345"/>
                  <a:gd name="T42" fmla="*/ 254 w 345"/>
                  <a:gd name="T43" fmla="*/ 323 h 345"/>
                  <a:gd name="T44" fmla="*/ 224 w 345"/>
                  <a:gd name="T45" fmla="*/ 337 h 345"/>
                  <a:gd name="T46" fmla="*/ 190 w 345"/>
                  <a:gd name="T47" fmla="*/ 344 h 345"/>
                  <a:gd name="T48" fmla="*/ 154 w 345"/>
                  <a:gd name="T49" fmla="*/ 344 h 345"/>
                  <a:gd name="T50" fmla="*/ 121 w 345"/>
                  <a:gd name="T51" fmla="*/ 337 h 345"/>
                  <a:gd name="T52" fmla="*/ 90 w 345"/>
                  <a:gd name="T53" fmla="*/ 323 h 345"/>
                  <a:gd name="T54" fmla="*/ 62 w 345"/>
                  <a:gd name="T55" fmla="*/ 304 h 345"/>
                  <a:gd name="T56" fmla="*/ 39 w 345"/>
                  <a:gd name="T57" fmla="*/ 281 h 345"/>
                  <a:gd name="T58" fmla="*/ 21 w 345"/>
                  <a:gd name="T59" fmla="*/ 253 h 345"/>
                  <a:gd name="T60" fmla="*/ 7 w 345"/>
                  <a:gd name="T61" fmla="*/ 223 h 345"/>
                  <a:gd name="T62" fmla="*/ 0 w 345"/>
                  <a:gd name="T63" fmla="*/ 19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5">
                    <a:moveTo>
                      <a:pt x="0" y="172"/>
                    </a:moveTo>
                    <a:lnTo>
                      <a:pt x="0" y="154"/>
                    </a:lnTo>
                    <a:lnTo>
                      <a:pt x="3" y="137"/>
                    </a:lnTo>
                    <a:lnTo>
                      <a:pt x="7" y="120"/>
                    </a:lnTo>
                    <a:lnTo>
                      <a:pt x="12" y="105"/>
                    </a:lnTo>
                    <a:lnTo>
                      <a:pt x="21" y="90"/>
                    </a:lnTo>
                    <a:lnTo>
                      <a:pt x="29" y="76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2" y="39"/>
                    </a:lnTo>
                    <a:lnTo>
                      <a:pt x="75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1" y="7"/>
                    </a:lnTo>
                    <a:lnTo>
                      <a:pt x="138" y="3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7" y="3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2"/>
                    </a:lnTo>
                    <a:lnTo>
                      <a:pt x="315" y="76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0"/>
                    </a:lnTo>
                    <a:lnTo>
                      <a:pt x="341" y="137"/>
                    </a:lnTo>
                    <a:lnTo>
                      <a:pt x="344" y="154"/>
                    </a:lnTo>
                    <a:lnTo>
                      <a:pt x="345" y="172"/>
                    </a:lnTo>
                    <a:lnTo>
                      <a:pt x="344" y="190"/>
                    </a:lnTo>
                    <a:lnTo>
                      <a:pt x="341" y="206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5" y="268"/>
                    </a:lnTo>
                    <a:lnTo>
                      <a:pt x="305" y="281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3"/>
                    </a:lnTo>
                    <a:lnTo>
                      <a:pt x="239" y="331"/>
                    </a:lnTo>
                    <a:lnTo>
                      <a:pt x="224" y="337"/>
                    </a:lnTo>
                    <a:lnTo>
                      <a:pt x="207" y="340"/>
                    </a:lnTo>
                    <a:lnTo>
                      <a:pt x="190" y="344"/>
                    </a:lnTo>
                    <a:lnTo>
                      <a:pt x="173" y="345"/>
                    </a:lnTo>
                    <a:lnTo>
                      <a:pt x="154" y="344"/>
                    </a:lnTo>
                    <a:lnTo>
                      <a:pt x="138" y="340"/>
                    </a:lnTo>
                    <a:lnTo>
                      <a:pt x="121" y="337"/>
                    </a:lnTo>
                    <a:lnTo>
                      <a:pt x="105" y="331"/>
                    </a:lnTo>
                    <a:lnTo>
                      <a:pt x="90" y="323"/>
                    </a:lnTo>
                    <a:lnTo>
                      <a:pt x="75" y="315"/>
                    </a:lnTo>
                    <a:lnTo>
                      <a:pt x="62" y="304"/>
                    </a:lnTo>
                    <a:lnTo>
                      <a:pt x="50" y="294"/>
                    </a:lnTo>
                    <a:lnTo>
                      <a:pt x="39" y="281"/>
                    </a:lnTo>
                    <a:lnTo>
                      <a:pt x="29" y="268"/>
                    </a:lnTo>
                    <a:lnTo>
                      <a:pt x="21" y="253"/>
                    </a:lnTo>
                    <a:lnTo>
                      <a:pt x="12" y="238"/>
                    </a:lnTo>
                    <a:lnTo>
                      <a:pt x="7" y="223"/>
                    </a:lnTo>
                    <a:lnTo>
                      <a:pt x="3" y="206"/>
                    </a:lnTo>
                    <a:lnTo>
                      <a:pt x="0" y="19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299" name="Freeform 179">
                <a:extLst>
                  <a:ext uri="{FF2B5EF4-FFF2-40B4-BE49-F238E27FC236}">
                    <a16:creationId xmlns:a16="http://schemas.microsoft.com/office/drawing/2014/main" id="{4CCE04DB-1DE3-4BB5-AEEA-BADB8F620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3" y="1865"/>
                <a:ext cx="87" cy="86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21 h 344"/>
                  <a:gd name="T4" fmla="*/ 21 w 345"/>
                  <a:gd name="T5" fmla="*/ 90 h 344"/>
                  <a:gd name="T6" fmla="*/ 39 w 345"/>
                  <a:gd name="T7" fmla="*/ 63 h 344"/>
                  <a:gd name="T8" fmla="*/ 62 w 345"/>
                  <a:gd name="T9" fmla="*/ 40 h 344"/>
                  <a:gd name="T10" fmla="*/ 90 w 345"/>
                  <a:gd name="T11" fmla="*/ 21 h 344"/>
                  <a:gd name="T12" fmla="*/ 121 w 345"/>
                  <a:gd name="T13" fmla="*/ 7 h 344"/>
                  <a:gd name="T14" fmla="*/ 154 w 345"/>
                  <a:gd name="T15" fmla="*/ 0 h 344"/>
                  <a:gd name="T16" fmla="*/ 190 w 345"/>
                  <a:gd name="T17" fmla="*/ 0 h 344"/>
                  <a:gd name="T18" fmla="*/ 223 w 345"/>
                  <a:gd name="T19" fmla="*/ 7 h 344"/>
                  <a:gd name="T20" fmla="*/ 254 w 345"/>
                  <a:gd name="T21" fmla="*/ 21 h 344"/>
                  <a:gd name="T22" fmla="*/ 281 w 345"/>
                  <a:gd name="T23" fmla="*/ 40 h 344"/>
                  <a:gd name="T24" fmla="*/ 304 w 345"/>
                  <a:gd name="T25" fmla="*/ 63 h 344"/>
                  <a:gd name="T26" fmla="*/ 323 w 345"/>
                  <a:gd name="T27" fmla="*/ 90 h 344"/>
                  <a:gd name="T28" fmla="*/ 337 w 345"/>
                  <a:gd name="T29" fmla="*/ 121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3 w 345"/>
                  <a:gd name="T37" fmla="*/ 253 h 344"/>
                  <a:gd name="T38" fmla="*/ 304 w 345"/>
                  <a:gd name="T39" fmla="*/ 281 h 344"/>
                  <a:gd name="T40" fmla="*/ 281 w 345"/>
                  <a:gd name="T41" fmla="*/ 304 h 344"/>
                  <a:gd name="T42" fmla="*/ 254 w 345"/>
                  <a:gd name="T43" fmla="*/ 323 h 344"/>
                  <a:gd name="T44" fmla="*/ 223 w 345"/>
                  <a:gd name="T45" fmla="*/ 336 h 344"/>
                  <a:gd name="T46" fmla="*/ 190 w 345"/>
                  <a:gd name="T47" fmla="*/ 343 h 344"/>
                  <a:gd name="T48" fmla="*/ 154 w 345"/>
                  <a:gd name="T49" fmla="*/ 343 h 344"/>
                  <a:gd name="T50" fmla="*/ 121 w 345"/>
                  <a:gd name="T51" fmla="*/ 336 h 344"/>
                  <a:gd name="T52" fmla="*/ 90 w 345"/>
                  <a:gd name="T53" fmla="*/ 323 h 344"/>
                  <a:gd name="T54" fmla="*/ 62 w 345"/>
                  <a:gd name="T55" fmla="*/ 304 h 344"/>
                  <a:gd name="T56" fmla="*/ 39 w 345"/>
                  <a:gd name="T57" fmla="*/ 281 h 344"/>
                  <a:gd name="T58" fmla="*/ 21 w 345"/>
                  <a:gd name="T59" fmla="*/ 253 h 344"/>
                  <a:gd name="T60" fmla="*/ 7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1"/>
                    </a:lnTo>
                    <a:lnTo>
                      <a:pt x="13" y="105"/>
                    </a:lnTo>
                    <a:lnTo>
                      <a:pt x="21" y="90"/>
                    </a:lnTo>
                    <a:lnTo>
                      <a:pt x="29" y="76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2" y="40"/>
                    </a:lnTo>
                    <a:lnTo>
                      <a:pt x="75" y="29"/>
                    </a:lnTo>
                    <a:lnTo>
                      <a:pt x="90" y="21"/>
                    </a:lnTo>
                    <a:lnTo>
                      <a:pt x="106" y="13"/>
                    </a:lnTo>
                    <a:lnTo>
                      <a:pt x="121" y="7"/>
                    </a:lnTo>
                    <a:lnTo>
                      <a:pt x="138" y="4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7" y="4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1" y="40"/>
                    </a:lnTo>
                    <a:lnTo>
                      <a:pt x="294" y="50"/>
                    </a:lnTo>
                    <a:lnTo>
                      <a:pt x="304" y="63"/>
                    </a:lnTo>
                    <a:lnTo>
                      <a:pt x="315" y="76"/>
                    </a:lnTo>
                    <a:lnTo>
                      <a:pt x="323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0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0" y="206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3" y="253"/>
                    </a:lnTo>
                    <a:lnTo>
                      <a:pt x="315" y="267"/>
                    </a:lnTo>
                    <a:lnTo>
                      <a:pt x="304" y="281"/>
                    </a:lnTo>
                    <a:lnTo>
                      <a:pt x="294" y="293"/>
                    </a:lnTo>
                    <a:lnTo>
                      <a:pt x="281" y="304"/>
                    </a:lnTo>
                    <a:lnTo>
                      <a:pt x="268" y="314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3" y="336"/>
                    </a:lnTo>
                    <a:lnTo>
                      <a:pt x="207" y="340"/>
                    </a:lnTo>
                    <a:lnTo>
                      <a:pt x="190" y="343"/>
                    </a:lnTo>
                    <a:lnTo>
                      <a:pt x="173" y="344"/>
                    </a:lnTo>
                    <a:lnTo>
                      <a:pt x="154" y="343"/>
                    </a:lnTo>
                    <a:lnTo>
                      <a:pt x="138" y="340"/>
                    </a:lnTo>
                    <a:lnTo>
                      <a:pt x="121" y="336"/>
                    </a:lnTo>
                    <a:lnTo>
                      <a:pt x="106" y="330"/>
                    </a:lnTo>
                    <a:lnTo>
                      <a:pt x="90" y="323"/>
                    </a:lnTo>
                    <a:lnTo>
                      <a:pt x="75" y="314"/>
                    </a:lnTo>
                    <a:lnTo>
                      <a:pt x="62" y="304"/>
                    </a:lnTo>
                    <a:lnTo>
                      <a:pt x="50" y="293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00" name="Freeform 180">
                <a:extLst>
                  <a:ext uri="{FF2B5EF4-FFF2-40B4-BE49-F238E27FC236}">
                    <a16:creationId xmlns:a16="http://schemas.microsoft.com/office/drawing/2014/main" id="{75C8F76C-03AA-4467-BC0A-9F1DC3095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4" y="1783"/>
                <a:ext cx="86" cy="86"/>
              </a:xfrm>
              <a:custGeom>
                <a:avLst/>
                <a:gdLst>
                  <a:gd name="T0" fmla="*/ 0 w 344"/>
                  <a:gd name="T1" fmla="*/ 153 h 345"/>
                  <a:gd name="T2" fmla="*/ 6 w 344"/>
                  <a:gd name="T3" fmla="*/ 120 h 345"/>
                  <a:gd name="T4" fmla="*/ 19 w 344"/>
                  <a:gd name="T5" fmla="*/ 90 h 345"/>
                  <a:gd name="T6" fmla="*/ 38 w 344"/>
                  <a:gd name="T7" fmla="*/ 62 h 345"/>
                  <a:gd name="T8" fmla="*/ 61 w 344"/>
                  <a:gd name="T9" fmla="*/ 38 h 345"/>
                  <a:gd name="T10" fmla="*/ 89 w 344"/>
                  <a:gd name="T11" fmla="*/ 20 h 345"/>
                  <a:gd name="T12" fmla="*/ 120 w 344"/>
                  <a:gd name="T13" fmla="*/ 7 h 345"/>
                  <a:gd name="T14" fmla="*/ 154 w 344"/>
                  <a:gd name="T15" fmla="*/ 0 h 345"/>
                  <a:gd name="T16" fmla="*/ 189 w 344"/>
                  <a:gd name="T17" fmla="*/ 0 h 345"/>
                  <a:gd name="T18" fmla="*/ 223 w 344"/>
                  <a:gd name="T19" fmla="*/ 7 h 345"/>
                  <a:gd name="T20" fmla="*/ 253 w 344"/>
                  <a:gd name="T21" fmla="*/ 20 h 345"/>
                  <a:gd name="T22" fmla="*/ 281 w 344"/>
                  <a:gd name="T23" fmla="*/ 38 h 345"/>
                  <a:gd name="T24" fmla="*/ 304 w 344"/>
                  <a:gd name="T25" fmla="*/ 62 h 345"/>
                  <a:gd name="T26" fmla="*/ 323 w 344"/>
                  <a:gd name="T27" fmla="*/ 90 h 345"/>
                  <a:gd name="T28" fmla="*/ 336 w 344"/>
                  <a:gd name="T29" fmla="*/ 120 h 345"/>
                  <a:gd name="T30" fmla="*/ 342 w 344"/>
                  <a:gd name="T31" fmla="*/ 153 h 345"/>
                  <a:gd name="T32" fmla="*/ 342 w 344"/>
                  <a:gd name="T33" fmla="*/ 189 h 345"/>
                  <a:gd name="T34" fmla="*/ 336 w 344"/>
                  <a:gd name="T35" fmla="*/ 223 h 345"/>
                  <a:gd name="T36" fmla="*/ 323 w 344"/>
                  <a:gd name="T37" fmla="*/ 253 h 345"/>
                  <a:gd name="T38" fmla="*/ 304 w 344"/>
                  <a:gd name="T39" fmla="*/ 281 h 345"/>
                  <a:gd name="T40" fmla="*/ 281 w 344"/>
                  <a:gd name="T41" fmla="*/ 304 h 345"/>
                  <a:gd name="T42" fmla="*/ 253 w 344"/>
                  <a:gd name="T43" fmla="*/ 323 h 345"/>
                  <a:gd name="T44" fmla="*/ 223 w 344"/>
                  <a:gd name="T45" fmla="*/ 337 h 345"/>
                  <a:gd name="T46" fmla="*/ 189 w 344"/>
                  <a:gd name="T47" fmla="*/ 344 h 345"/>
                  <a:gd name="T48" fmla="*/ 154 w 344"/>
                  <a:gd name="T49" fmla="*/ 344 h 345"/>
                  <a:gd name="T50" fmla="*/ 120 w 344"/>
                  <a:gd name="T51" fmla="*/ 337 h 345"/>
                  <a:gd name="T52" fmla="*/ 89 w 344"/>
                  <a:gd name="T53" fmla="*/ 323 h 345"/>
                  <a:gd name="T54" fmla="*/ 61 w 344"/>
                  <a:gd name="T55" fmla="*/ 304 h 345"/>
                  <a:gd name="T56" fmla="*/ 38 w 344"/>
                  <a:gd name="T57" fmla="*/ 281 h 345"/>
                  <a:gd name="T58" fmla="*/ 19 w 344"/>
                  <a:gd name="T59" fmla="*/ 253 h 345"/>
                  <a:gd name="T60" fmla="*/ 6 w 344"/>
                  <a:gd name="T61" fmla="*/ 223 h 345"/>
                  <a:gd name="T62" fmla="*/ 0 w 344"/>
                  <a:gd name="T63" fmla="*/ 189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5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6" y="120"/>
                    </a:lnTo>
                    <a:lnTo>
                      <a:pt x="12" y="105"/>
                    </a:lnTo>
                    <a:lnTo>
                      <a:pt x="19" y="90"/>
                    </a:lnTo>
                    <a:lnTo>
                      <a:pt x="29" y="76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1" y="38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20" y="7"/>
                    </a:lnTo>
                    <a:lnTo>
                      <a:pt x="137" y="3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89" y="0"/>
                    </a:lnTo>
                    <a:lnTo>
                      <a:pt x="206" y="3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3" y="20"/>
                    </a:lnTo>
                    <a:lnTo>
                      <a:pt x="268" y="29"/>
                    </a:lnTo>
                    <a:lnTo>
                      <a:pt x="281" y="38"/>
                    </a:lnTo>
                    <a:lnTo>
                      <a:pt x="292" y="50"/>
                    </a:lnTo>
                    <a:lnTo>
                      <a:pt x="304" y="62"/>
                    </a:lnTo>
                    <a:lnTo>
                      <a:pt x="313" y="76"/>
                    </a:lnTo>
                    <a:lnTo>
                      <a:pt x="323" y="90"/>
                    </a:lnTo>
                    <a:lnTo>
                      <a:pt x="330" y="105"/>
                    </a:lnTo>
                    <a:lnTo>
                      <a:pt x="336" y="120"/>
                    </a:lnTo>
                    <a:lnTo>
                      <a:pt x="340" y="137"/>
                    </a:lnTo>
                    <a:lnTo>
                      <a:pt x="342" y="153"/>
                    </a:lnTo>
                    <a:lnTo>
                      <a:pt x="344" y="172"/>
                    </a:lnTo>
                    <a:lnTo>
                      <a:pt x="342" y="189"/>
                    </a:lnTo>
                    <a:lnTo>
                      <a:pt x="340" y="206"/>
                    </a:lnTo>
                    <a:lnTo>
                      <a:pt x="336" y="223"/>
                    </a:lnTo>
                    <a:lnTo>
                      <a:pt x="330" y="238"/>
                    </a:lnTo>
                    <a:lnTo>
                      <a:pt x="323" y="253"/>
                    </a:lnTo>
                    <a:lnTo>
                      <a:pt x="313" y="268"/>
                    </a:lnTo>
                    <a:lnTo>
                      <a:pt x="304" y="281"/>
                    </a:lnTo>
                    <a:lnTo>
                      <a:pt x="292" y="294"/>
                    </a:lnTo>
                    <a:lnTo>
                      <a:pt x="281" y="304"/>
                    </a:lnTo>
                    <a:lnTo>
                      <a:pt x="268" y="315"/>
                    </a:lnTo>
                    <a:lnTo>
                      <a:pt x="253" y="323"/>
                    </a:lnTo>
                    <a:lnTo>
                      <a:pt x="239" y="331"/>
                    </a:lnTo>
                    <a:lnTo>
                      <a:pt x="223" y="337"/>
                    </a:lnTo>
                    <a:lnTo>
                      <a:pt x="206" y="340"/>
                    </a:lnTo>
                    <a:lnTo>
                      <a:pt x="189" y="344"/>
                    </a:lnTo>
                    <a:lnTo>
                      <a:pt x="173" y="345"/>
                    </a:lnTo>
                    <a:lnTo>
                      <a:pt x="154" y="344"/>
                    </a:lnTo>
                    <a:lnTo>
                      <a:pt x="137" y="340"/>
                    </a:lnTo>
                    <a:lnTo>
                      <a:pt x="120" y="337"/>
                    </a:lnTo>
                    <a:lnTo>
                      <a:pt x="104" y="331"/>
                    </a:lnTo>
                    <a:lnTo>
                      <a:pt x="89" y="323"/>
                    </a:lnTo>
                    <a:lnTo>
                      <a:pt x="75" y="315"/>
                    </a:lnTo>
                    <a:lnTo>
                      <a:pt x="61" y="304"/>
                    </a:lnTo>
                    <a:lnTo>
                      <a:pt x="50" y="294"/>
                    </a:lnTo>
                    <a:lnTo>
                      <a:pt x="38" y="281"/>
                    </a:lnTo>
                    <a:lnTo>
                      <a:pt x="29" y="268"/>
                    </a:lnTo>
                    <a:lnTo>
                      <a:pt x="19" y="253"/>
                    </a:lnTo>
                    <a:lnTo>
                      <a:pt x="12" y="238"/>
                    </a:lnTo>
                    <a:lnTo>
                      <a:pt x="6" y="223"/>
                    </a:lnTo>
                    <a:lnTo>
                      <a:pt x="2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01" name="Freeform 181">
                <a:extLst>
                  <a:ext uri="{FF2B5EF4-FFF2-40B4-BE49-F238E27FC236}">
                    <a16:creationId xmlns:a16="http://schemas.microsoft.com/office/drawing/2014/main" id="{5F42A7F0-9F2C-479D-B0EA-B84FAB223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1702"/>
                <a:ext cx="87" cy="85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20 h 343"/>
                  <a:gd name="T4" fmla="*/ 21 w 345"/>
                  <a:gd name="T5" fmla="*/ 89 h 343"/>
                  <a:gd name="T6" fmla="*/ 39 w 345"/>
                  <a:gd name="T7" fmla="*/ 62 h 343"/>
                  <a:gd name="T8" fmla="*/ 63 w 345"/>
                  <a:gd name="T9" fmla="*/ 38 h 343"/>
                  <a:gd name="T10" fmla="*/ 91 w 345"/>
                  <a:gd name="T11" fmla="*/ 20 h 343"/>
                  <a:gd name="T12" fmla="*/ 121 w 345"/>
                  <a:gd name="T13" fmla="*/ 7 h 343"/>
                  <a:gd name="T14" fmla="*/ 155 w 345"/>
                  <a:gd name="T15" fmla="*/ 0 h 343"/>
                  <a:gd name="T16" fmla="*/ 191 w 345"/>
                  <a:gd name="T17" fmla="*/ 0 h 343"/>
                  <a:gd name="T18" fmla="*/ 224 w 345"/>
                  <a:gd name="T19" fmla="*/ 7 h 343"/>
                  <a:gd name="T20" fmla="*/ 255 w 345"/>
                  <a:gd name="T21" fmla="*/ 20 h 343"/>
                  <a:gd name="T22" fmla="*/ 282 w 345"/>
                  <a:gd name="T23" fmla="*/ 38 h 343"/>
                  <a:gd name="T24" fmla="*/ 306 w 345"/>
                  <a:gd name="T25" fmla="*/ 62 h 343"/>
                  <a:gd name="T26" fmla="*/ 324 w 345"/>
                  <a:gd name="T27" fmla="*/ 89 h 343"/>
                  <a:gd name="T28" fmla="*/ 337 w 345"/>
                  <a:gd name="T29" fmla="*/ 120 h 343"/>
                  <a:gd name="T30" fmla="*/ 344 w 345"/>
                  <a:gd name="T31" fmla="*/ 153 h 343"/>
                  <a:gd name="T32" fmla="*/ 344 w 345"/>
                  <a:gd name="T33" fmla="*/ 189 h 343"/>
                  <a:gd name="T34" fmla="*/ 337 w 345"/>
                  <a:gd name="T35" fmla="*/ 223 h 343"/>
                  <a:gd name="T36" fmla="*/ 324 w 345"/>
                  <a:gd name="T37" fmla="*/ 253 h 343"/>
                  <a:gd name="T38" fmla="*/ 306 w 345"/>
                  <a:gd name="T39" fmla="*/ 281 h 343"/>
                  <a:gd name="T40" fmla="*/ 282 w 345"/>
                  <a:gd name="T41" fmla="*/ 304 h 343"/>
                  <a:gd name="T42" fmla="*/ 255 w 345"/>
                  <a:gd name="T43" fmla="*/ 323 h 343"/>
                  <a:gd name="T44" fmla="*/ 224 w 345"/>
                  <a:gd name="T45" fmla="*/ 335 h 343"/>
                  <a:gd name="T46" fmla="*/ 191 w 345"/>
                  <a:gd name="T47" fmla="*/ 342 h 343"/>
                  <a:gd name="T48" fmla="*/ 155 w 345"/>
                  <a:gd name="T49" fmla="*/ 342 h 343"/>
                  <a:gd name="T50" fmla="*/ 121 w 345"/>
                  <a:gd name="T51" fmla="*/ 335 h 343"/>
                  <a:gd name="T52" fmla="*/ 91 w 345"/>
                  <a:gd name="T53" fmla="*/ 323 h 343"/>
                  <a:gd name="T54" fmla="*/ 63 w 345"/>
                  <a:gd name="T55" fmla="*/ 304 h 343"/>
                  <a:gd name="T56" fmla="*/ 39 w 345"/>
                  <a:gd name="T57" fmla="*/ 281 h 343"/>
                  <a:gd name="T58" fmla="*/ 21 w 345"/>
                  <a:gd name="T59" fmla="*/ 253 h 343"/>
                  <a:gd name="T60" fmla="*/ 7 w 345"/>
                  <a:gd name="T61" fmla="*/ 223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0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6" y="13"/>
                    </a:lnTo>
                    <a:lnTo>
                      <a:pt x="121" y="7"/>
                    </a:lnTo>
                    <a:lnTo>
                      <a:pt x="138" y="2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2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5" y="20"/>
                    </a:lnTo>
                    <a:lnTo>
                      <a:pt x="269" y="29"/>
                    </a:lnTo>
                    <a:lnTo>
                      <a:pt x="282" y="38"/>
                    </a:lnTo>
                    <a:lnTo>
                      <a:pt x="294" y="50"/>
                    </a:lnTo>
                    <a:lnTo>
                      <a:pt x="306" y="62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7" y="120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2" y="205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5" y="267"/>
                    </a:lnTo>
                    <a:lnTo>
                      <a:pt x="306" y="281"/>
                    </a:lnTo>
                    <a:lnTo>
                      <a:pt x="294" y="292"/>
                    </a:lnTo>
                    <a:lnTo>
                      <a:pt x="282" y="304"/>
                    </a:lnTo>
                    <a:lnTo>
                      <a:pt x="269" y="313"/>
                    </a:lnTo>
                    <a:lnTo>
                      <a:pt x="255" y="323"/>
                    </a:lnTo>
                    <a:lnTo>
                      <a:pt x="239" y="330"/>
                    </a:lnTo>
                    <a:lnTo>
                      <a:pt x="224" y="335"/>
                    </a:lnTo>
                    <a:lnTo>
                      <a:pt x="207" y="340"/>
                    </a:lnTo>
                    <a:lnTo>
                      <a:pt x="191" y="342"/>
                    </a:lnTo>
                    <a:lnTo>
                      <a:pt x="173" y="343"/>
                    </a:lnTo>
                    <a:lnTo>
                      <a:pt x="155" y="342"/>
                    </a:lnTo>
                    <a:lnTo>
                      <a:pt x="138" y="340"/>
                    </a:lnTo>
                    <a:lnTo>
                      <a:pt x="121" y="335"/>
                    </a:lnTo>
                    <a:lnTo>
                      <a:pt x="106" y="330"/>
                    </a:lnTo>
                    <a:lnTo>
                      <a:pt x="91" y="323"/>
                    </a:lnTo>
                    <a:lnTo>
                      <a:pt x="76" y="313"/>
                    </a:lnTo>
                    <a:lnTo>
                      <a:pt x="63" y="304"/>
                    </a:lnTo>
                    <a:lnTo>
                      <a:pt x="50" y="292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02" name="Freeform 182">
                <a:extLst>
                  <a:ext uri="{FF2B5EF4-FFF2-40B4-BE49-F238E27FC236}">
                    <a16:creationId xmlns:a16="http://schemas.microsoft.com/office/drawing/2014/main" id="{D7AD11D7-C1A9-4AFF-BA64-6562DC500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" y="1652"/>
                <a:ext cx="86" cy="86"/>
              </a:xfrm>
              <a:custGeom>
                <a:avLst/>
                <a:gdLst>
                  <a:gd name="T0" fmla="*/ 0 w 344"/>
                  <a:gd name="T1" fmla="*/ 154 h 344"/>
                  <a:gd name="T2" fmla="*/ 7 w 344"/>
                  <a:gd name="T3" fmla="*/ 121 h 344"/>
                  <a:gd name="T4" fmla="*/ 19 w 344"/>
                  <a:gd name="T5" fmla="*/ 89 h 344"/>
                  <a:gd name="T6" fmla="*/ 38 w 344"/>
                  <a:gd name="T7" fmla="*/ 61 h 344"/>
                  <a:gd name="T8" fmla="*/ 61 w 344"/>
                  <a:gd name="T9" fmla="*/ 38 h 344"/>
                  <a:gd name="T10" fmla="*/ 89 w 344"/>
                  <a:gd name="T11" fmla="*/ 20 h 344"/>
                  <a:gd name="T12" fmla="*/ 119 w 344"/>
                  <a:gd name="T13" fmla="*/ 7 h 344"/>
                  <a:gd name="T14" fmla="*/ 153 w 344"/>
                  <a:gd name="T15" fmla="*/ 0 h 344"/>
                  <a:gd name="T16" fmla="*/ 189 w 344"/>
                  <a:gd name="T17" fmla="*/ 0 h 344"/>
                  <a:gd name="T18" fmla="*/ 223 w 344"/>
                  <a:gd name="T19" fmla="*/ 7 h 344"/>
                  <a:gd name="T20" fmla="*/ 253 w 344"/>
                  <a:gd name="T21" fmla="*/ 20 h 344"/>
                  <a:gd name="T22" fmla="*/ 281 w 344"/>
                  <a:gd name="T23" fmla="*/ 38 h 344"/>
                  <a:gd name="T24" fmla="*/ 304 w 344"/>
                  <a:gd name="T25" fmla="*/ 61 h 344"/>
                  <a:gd name="T26" fmla="*/ 323 w 344"/>
                  <a:gd name="T27" fmla="*/ 89 h 344"/>
                  <a:gd name="T28" fmla="*/ 336 w 344"/>
                  <a:gd name="T29" fmla="*/ 121 h 344"/>
                  <a:gd name="T30" fmla="*/ 343 w 344"/>
                  <a:gd name="T31" fmla="*/ 154 h 344"/>
                  <a:gd name="T32" fmla="*/ 343 w 344"/>
                  <a:gd name="T33" fmla="*/ 190 h 344"/>
                  <a:gd name="T34" fmla="*/ 336 w 344"/>
                  <a:gd name="T35" fmla="*/ 224 h 344"/>
                  <a:gd name="T36" fmla="*/ 323 w 344"/>
                  <a:gd name="T37" fmla="*/ 254 h 344"/>
                  <a:gd name="T38" fmla="*/ 304 w 344"/>
                  <a:gd name="T39" fmla="*/ 282 h 344"/>
                  <a:gd name="T40" fmla="*/ 281 w 344"/>
                  <a:gd name="T41" fmla="*/ 305 h 344"/>
                  <a:gd name="T42" fmla="*/ 253 w 344"/>
                  <a:gd name="T43" fmla="*/ 324 h 344"/>
                  <a:gd name="T44" fmla="*/ 223 w 344"/>
                  <a:gd name="T45" fmla="*/ 336 h 344"/>
                  <a:gd name="T46" fmla="*/ 189 w 344"/>
                  <a:gd name="T47" fmla="*/ 343 h 344"/>
                  <a:gd name="T48" fmla="*/ 153 w 344"/>
                  <a:gd name="T49" fmla="*/ 343 h 344"/>
                  <a:gd name="T50" fmla="*/ 119 w 344"/>
                  <a:gd name="T51" fmla="*/ 336 h 344"/>
                  <a:gd name="T52" fmla="*/ 89 w 344"/>
                  <a:gd name="T53" fmla="*/ 324 h 344"/>
                  <a:gd name="T54" fmla="*/ 61 w 344"/>
                  <a:gd name="T55" fmla="*/ 305 h 344"/>
                  <a:gd name="T56" fmla="*/ 38 w 344"/>
                  <a:gd name="T57" fmla="*/ 282 h 344"/>
                  <a:gd name="T58" fmla="*/ 19 w 344"/>
                  <a:gd name="T59" fmla="*/ 254 h 344"/>
                  <a:gd name="T60" fmla="*/ 7 w 344"/>
                  <a:gd name="T61" fmla="*/ 224 h 344"/>
                  <a:gd name="T62" fmla="*/ 0 w 344"/>
                  <a:gd name="T63" fmla="*/ 19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3"/>
                    </a:moveTo>
                    <a:lnTo>
                      <a:pt x="0" y="154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19" y="89"/>
                    </a:lnTo>
                    <a:lnTo>
                      <a:pt x="29" y="75"/>
                    </a:lnTo>
                    <a:lnTo>
                      <a:pt x="38" y="61"/>
                    </a:lnTo>
                    <a:lnTo>
                      <a:pt x="50" y="50"/>
                    </a:lnTo>
                    <a:lnTo>
                      <a:pt x="61" y="38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19" y="7"/>
                    </a:lnTo>
                    <a:lnTo>
                      <a:pt x="137" y="2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5" y="2"/>
                    </a:lnTo>
                    <a:lnTo>
                      <a:pt x="223" y="7"/>
                    </a:lnTo>
                    <a:lnTo>
                      <a:pt x="238" y="13"/>
                    </a:lnTo>
                    <a:lnTo>
                      <a:pt x="253" y="20"/>
                    </a:lnTo>
                    <a:lnTo>
                      <a:pt x="267" y="29"/>
                    </a:lnTo>
                    <a:lnTo>
                      <a:pt x="281" y="38"/>
                    </a:lnTo>
                    <a:lnTo>
                      <a:pt x="293" y="50"/>
                    </a:lnTo>
                    <a:lnTo>
                      <a:pt x="304" y="61"/>
                    </a:lnTo>
                    <a:lnTo>
                      <a:pt x="314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21"/>
                    </a:lnTo>
                    <a:lnTo>
                      <a:pt x="340" y="137"/>
                    </a:lnTo>
                    <a:lnTo>
                      <a:pt x="343" y="154"/>
                    </a:lnTo>
                    <a:lnTo>
                      <a:pt x="344" y="173"/>
                    </a:lnTo>
                    <a:lnTo>
                      <a:pt x="343" y="190"/>
                    </a:lnTo>
                    <a:lnTo>
                      <a:pt x="340" y="206"/>
                    </a:lnTo>
                    <a:lnTo>
                      <a:pt x="336" y="224"/>
                    </a:lnTo>
                    <a:lnTo>
                      <a:pt x="330" y="239"/>
                    </a:lnTo>
                    <a:lnTo>
                      <a:pt x="323" y="254"/>
                    </a:lnTo>
                    <a:lnTo>
                      <a:pt x="314" y="268"/>
                    </a:lnTo>
                    <a:lnTo>
                      <a:pt x="304" y="282"/>
                    </a:lnTo>
                    <a:lnTo>
                      <a:pt x="293" y="293"/>
                    </a:lnTo>
                    <a:lnTo>
                      <a:pt x="281" y="305"/>
                    </a:lnTo>
                    <a:lnTo>
                      <a:pt x="267" y="314"/>
                    </a:lnTo>
                    <a:lnTo>
                      <a:pt x="253" y="324"/>
                    </a:lnTo>
                    <a:lnTo>
                      <a:pt x="238" y="330"/>
                    </a:lnTo>
                    <a:lnTo>
                      <a:pt x="223" y="336"/>
                    </a:lnTo>
                    <a:lnTo>
                      <a:pt x="205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3" y="343"/>
                    </a:lnTo>
                    <a:lnTo>
                      <a:pt x="137" y="341"/>
                    </a:lnTo>
                    <a:lnTo>
                      <a:pt x="119" y="336"/>
                    </a:lnTo>
                    <a:lnTo>
                      <a:pt x="104" y="330"/>
                    </a:lnTo>
                    <a:lnTo>
                      <a:pt x="89" y="324"/>
                    </a:lnTo>
                    <a:lnTo>
                      <a:pt x="75" y="314"/>
                    </a:lnTo>
                    <a:lnTo>
                      <a:pt x="61" y="305"/>
                    </a:lnTo>
                    <a:lnTo>
                      <a:pt x="50" y="293"/>
                    </a:lnTo>
                    <a:lnTo>
                      <a:pt x="38" y="282"/>
                    </a:lnTo>
                    <a:lnTo>
                      <a:pt x="29" y="268"/>
                    </a:lnTo>
                    <a:lnTo>
                      <a:pt x="19" y="254"/>
                    </a:lnTo>
                    <a:lnTo>
                      <a:pt x="12" y="239"/>
                    </a:lnTo>
                    <a:lnTo>
                      <a:pt x="7" y="224"/>
                    </a:lnTo>
                    <a:lnTo>
                      <a:pt x="2" y="206"/>
                    </a:lnTo>
                    <a:lnTo>
                      <a:pt x="0" y="19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03" name="Freeform 183">
                <a:extLst>
                  <a:ext uri="{FF2B5EF4-FFF2-40B4-BE49-F238E27FC236}">
                    <a16:creationId xmlns:a16="http://schemas.microsoft.com/office/drawing/2014/main" id="{A181815C-6A12-4558-8943-48E2C93DB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0" y="1612"/>
                <a:ext cx="86" cy="87"/>
              </a:xfrm>
              <a:custGeom>
                <a:avLst/>
                <a:gdLst>
                  <a:gd name="T0" fmla="*/ 0 w 344"/>
                  <a:gd name="T1" fmla="*/ 153 h 344"/>
                  <a:gd name="T2" fmla="*/ 7 w 344"/>
                  <a:gd name="T3" fmla="*/ 121 h 344"/>
                  <a:gd name="T4" fmla="*/ 21 w 344"/>
                  <a:gd name="T5" fmla="*/ 89 h 344"/>
                  <a:gd name="T6" fmla="*/ 40 w 344"/>
                  <a:gd name="T7" fmla="*/ 63 h 344"/>
                  <a:gd name="T8" fmla="*/ 63 w 344"/>
                  <a:gd name="T9" fmla="*/ 39 h 344"/>
                  <a:gd name="T10" fmla="*/ 91 w 344"/>
                  <a:gd name="T11" fmla="*/ 21 h 344"/>
                  <a:gd name="T12" fmla="*/ 121 w 344"/>
                  <a:gd name="T13" fmla="*/ 7 h 344"/>
                  <a:gd name="T14" fmla="*/ 155 w 344"/>
                  <a:gd name="T15" fmla="*/ 0 h 344"/>
                  <a:gd name="T16" fmla="*/ 190 w 344"/>
                  <a:gd name="T17" fmla="*/ 0 h 344"/>
                  <a:gd name="T18" fmla="*/ 223 w 344"/>
                  <a:gd name="T19" fmla="*/ 7 h 344"/>
                  <a:gd name="T20" fmla="*/ 253 w 344"/>
                  <a:gd name="T21" fmla="*/ 21 h 344"/>
                  <a:gd name="T22" fmla="*/ 281 w 344"/>
                  <a:gd name="T23" fmla="*/ 39 h 344"/>
                  <a:gd name="T24" fmla="*/ 305 w 344"/>
                  <a:gd name="T25" fmla="*/ 63 h 344"/>
                  <a:gd name="T26" fmla="*/ 323 w 344"/>
                  <a:gd name="T27" fmla="*/ 89 h 344"/>
                  <a:gd name="T28" fmla="*/ 336 w 344"/>
                  <a:gd name="T29" fmla="*/ 121 h 344"/>
                  <a:gd name="T30" fmla="*/ 343 w 344"/>
                  <a:gd name="T31" fmla="*/ 153 h 344"/>
                  <a:gd name="T32" fmla="*/ 343 w 344"/>
                  <a:gd name="T33" fmla="*/ 189 h 344"/>
                  <a:gd name="T34" fmla="*/ 336 w 344"/>
                  <a:gd name="T35" fmla="*/ 223 h 344"/>
                  <a:gd name="T36" fmla="*/ 323 w 344"/>
                  <a:gd name="T37" fmla="*/ 254 h 344"/>
                  <a:gd name="T38" fmla="*/ 305 w 344"/>
                  <a:gd name="T39" fmla="*/ 282 h 344"/>
                  <a:gd name="T40" fmla="*/ 281 w 344"/>
                  <a:gd name="T41" fmla="*/ 305 h 344"/>
                  <a:gd name="T42" fmla="*/ 253 w 344"/>
                  <a:gd name="T43" fmla="*/ 324 h 344"/>
                  <a:gd name="T44" fmla="*/ 223 w 344"/>
                  <a:gd name="T45" fmla="*/ 336 h 344"/>
                  <a:gd name="T46" fmla="*/ 190 w 344"/>
                  <a:gd name="T47" fmla="*/ 343 h 344"/>
                  <a:gd name="T48" fmla="*/ 155 w 344"/>
                  <a:gd name="T49" fmla="*/ 343 h 344"/>
                  <a:gd name="T50" fmla="*/ 121 w 344"/>
                  <a:gd name="T51" fmla="*/ 336 h 344"/>
                  <a:gd name="T52" fmla="*/ 91 w 344"/>
                  <a:gd name="T53" fmla="*/ 324 h 344"/>
                  <a:gd name="T54" fmla="*/ 63 w 344"/>
                  <a:gd name="T55" fmla="*/ 305 h 344"/>
                  <a:gd name="T56" fmla="*/ 40 w 344"/>
                  <a:gd name="T57" fmla="*/ 282 h 344"/>
                  <a:gd name="T58" fmla="*/ 21 w 344"/>
                  <a:gd name="T59" fmla="*/ 254 h 344"/>
                  <a:gd name="T60" fmla="*/ 7 w 344"/>
                  <a:gd name="T61" fmla="*/ 223 h 344"/>
                  <a:gd name="T62" fmla="*/ 0 w 344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1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29"/>
                    </a:lnTo>
                    <a:lnTo>
                      <a:pt x="91" y="21"/>
                    </a:lnTo>
                    <a:lnTo>
                      <a:pt x="106" y="13"/>
                    </a:lnTo>
                    <a:lnTo>
                      <a:pt x="121" y="7"/>
                    </a:lnTo>
                    <a:lnTo>
                      <a:pt x="138" y="3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7" y="3"/>
                    </a:lnTo>
                    <a:lnTo>
                      <a:pt x="223" y="7"/>
                    </a:lnTo>
                    <a:lnTo>
                      <a:pt x="240" y="13"/>
                    </a:lnTo>
                    <a:lnTo>
                      <a:pt x="253" y="21"/>
                    </a:lnTo>
                    <a:lnTo>
                      <a:pt x="269" y="29"/>
                    </a:lnTo>
                    <a:lnTo>
                      <a:pt x="281" y="39"/>
                    </a:lnTo>
                    <a:lnTo>
                      <a:pt x="293" y="50"/>
                    </a:lnTo>
                    <a:lnTo>
                      <a:pt x="305" y="63"/>
                    </a:lnTo>
                    <a:lnTo>
                      <a:pt x="314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21"/>
                    </a:lnTo>
                    <a:lnTo>
                      <a:pt x="341" y="137"/>
                    </a:lnTo>
                    <a:lnTo>
                      <a:pt x="343" y="153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6" y="223"/>
                    </a:lnTo>
                    <a:lnTo>
                      <a:pt x="330" y="239"/>
                    </a:lnTo>
                    <a:lnTo>
                      <a:pt x="323" y="254"/>
                    </a:lnTo>
                    <a:lnTo>
                      <a:pt x="314" y="268"/>
                    </a:lnTo>
                    <a:lnTo>
                      <a:pt x="305" y="282"/>
                    </a:lnTo>
                    <a:lnTo>
                      <a:pt x="293" y="293"/>
                    </a:lnTo>
                    <a:lnTo>
                      <a:pt x="281" y="305"/>
                    </a:lnTo>
                    <a:lnTo>
                      <a:pt x="269" y="314"/>
                    </a:lnTo>
                    <a:lnTo>
                      <a:pt x="253" y="324"/>
                    </a:lnTo>
                    <a:lnTo>
                      <a:pt x="240" y="331"/>
                    </a:lnTo>
                    <a:lnTo>
                      <a:pt x="223" y="336"/>
                    </a:lnTo>
                    <a:lnTo>
                      <a:pt x="207" y="341"/>
                    </a:lnTo>
                    <a:lnTo>
                      <a:pt x="190" y="343"/>
                    </a:lnTo>
                    <a:lnTo>
                      <a:pt x="173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6" y="331"/>
                    </a:lnTo>
                    <a:lnTo>
                      <a:pt x="91" y="324"/>
                    </a:lnTo>
                    <a:lnTo>
                      <a:pt x="76" y="314"/>
                    </a:lnTo>
                    <a:lnTo>
                      <a:pt x="63" y="305"/>
                    </a:lnTo>
                    <a:lnTo>
                      <a:pt x="50" y="293"/>
                    </a:lnTo>
                    <a:lnTo>
                      <a:pt x="40" y="282"/>
                    </a:lnTo>
                    <a:lnTo>
                      <a:pt x="29" y="268"/>
                    </a:lnTo>
                    <a:lnTo>
                      <a:pt x="21" y="254"/>
                    </a:lnTo>
                    <a:lnTo>
                      <a:pt x="13" y="239"/>
                    </a:lnTo>
                    <a:lnTo>
                      <a:pt x="7" y="223"/>
                    </a:lnTo>
                    <a:lnTo>
                      <a:pt x="3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04" name="Freeform 184">
                <a:extLst>
                  <a:ext uri="{FF2B5EF4-FFF2-40B4-BE49-F238E27FC236}">
                    <a16:creationId xmlns:a16="http://schemas.microsoft.com/office/drawing/2014/main" id="{27EC3A02-092F-4BE5-9C7B-2857C0F2F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" y="1606"/>
                <a:ext cx="86" cy="86"/>
              </a:xfrm>
              <a:custGeom>
                <a:avLst/>
                <a:gdLst>
                  <a:gd name="T0" fmla="*/ 0 w 344"/>
                  <a:gd name="T1" fmla="*/ 153 h 345"/>
                  <a:gd name="T2" fmla="*/ 7 w 344"/>
                  <a:gd name="T3" fmla="*/ 120 h 345"/>
                  <a:gd name="T4" fmla="*/ 20 w 344"/>
                  <a:gd name="T5" fmla="*/ 89 h 345"/>
                  <a:gd name="T6" fmla="*/ 39 w 344"/>
                  <a:gd name="T7" fmla="*/ 62 h 345"/>
                  <a:gd name="T8" fmla="*/ 62 w 344"/>
                  <a:gd name="T9" fmla="*/ 38 h 345"/>
                  <a:gd name="T10" fmla="*/ 90 w 344"/>
                  <a:gd name="T11" fmla="*/ 20 h 345"/>
                  <a:gd name="T12" fmla="*/ 120 w 344"/>
                  <a:gd name="T13" fmla="*/ 7 h 345"/>
                  <a:gd name="T14" fmla="*/ 154 w 344"/>
                  <a:gd name="T15" fmla="*/ 0 h 345"/>
                  <a:gd name="T16" fmla="*/ 190 w 344"/>
                  <a:gd name="T17" fmla="*/ 0 h 345"/>
                  <a:gd name="T18" fmla="*/ 224 w 344"/>
                  <a:gd name="T19" fmla="*/ 7 h 345"/>
                  <a:gd name="T20" fmla="*/ 254 w 344"/>
                  <a:gd name="T21" fmla="*/ 20 h 345"/>
                  <a:gd name="T22" fmla="*/ 282 w 344"/>
                  <a:gd name="T23" fmla="*/ 38 h 345"/>
                  <a:gd name="T24" fmla="*/ 305 w 344"/>
                  <a:gd name="T25" fmla="*/ 62 h 345"/>
                  <a:gd name="T26" fmla="*/ 324 w 344"/>
                  <a:gd name="T27" fmla="*/ 89 h 345"/>
                  <a:gd name="T28" fmla="*/ 336 w 344"/>
                  <a:gd name="T29" fmla="*/ 120 h 345"/>
                  <a:gd name="T30" fmla="*/ 343 w 344"/>
                  <a:gd name="T31" fmla="*/ 153 h 345"/>
                  <a:gd name="T32" fmla="*/ 343 w 344"/>
                  <a:gd name="T33" fmla="*/ 189 h 345"/>
                  <a:gd name="T34" fmla="*/ 336 w 344"/>
                  <a:gd name="T35" fmla="*/ 223 h 345"/>
                  <a:gd name="T36" fmla="*/ 324 w 344"/>
                  <a:gd name="T37" fmla="*/ 253 h 345"/>
                  <a:gd name="T38" fmla="*/ 305 w 344"/>
                  <a:gd name="T39" fmla="*/ 281 h 345"/>
                  <a:gd name="T40" fmla="*/ 282 w 344"/>
                  <a:gd name="T41" fmla="*/ 304 h 345"/>
                  <a:gd name="T42" fmla="*/ 254 w 344"/>
                  <a:gd name="T43" fmla="*/ 323 h 345"/>
                  <a:gd name="T44" fmla="*/ 224 w 344"/>
                  <a:gd name="T45" fmla="*/ 337 h 345"/>
                  <a:gd name="T46" fmla="*/ 190 w 344"/>
                  <a:gd name="T47" fmla="*/ 343 h 345"/>
                  <a:gd name="T48" fmla="*/ 154 w 344"/>
                  <a:gd name="T49" fmla="*/ 343 h 345"/>
                  <a:gd name="T50" fmla="*/ 120 w 344"/>
                  <a:gd name="T51" fmla="*/ 337 h 345"/>
                  <a:gd name="T52" fmla="*/ 90 w 344"/>
                  <a:gd name="T53" fmla="*/ 323 h 345"/>
                  <a:gd name="T54" fmla="*/ 62 w 344"/>
                  <a:gd name="T55" fmla="*/ 304 h 345"/>
                  <a:gd name="T56" fmla="*/ 39 w 344"/>
                  <a:gd name="T57" fmla="*/ 281 h 345"/>
                  <a:gd name="T58" fmla="*/ 20 w 344"/>
                  <a:gd name="T59" fmla="*/ 253 h 345"/>
                  <a:gd name="T60" fmla="*/ 7 w 344"/>
                  <a:gd name="T61" fmla="*/ 223 h 345"/>
                  <a:gd name="T62" fmla="*/ 0 w 344"/>
                  <a:gd name="T63" fmla="*/ 189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5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0" y="89"/>
                    </a:lnTo>
                    <a:lnTo>
                      <a:pt x="29" y="76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8"/>
                    </a:lnTo>
                    <a:lnTo>
                      <a:pt x="293" y="50"/>
                    </a:lnTo>
                    <a:lnTo>
                      <a:pt x="305" y="62"/>
                    </a:lnTo>
                    <a:lnTo>
                      <a:pt x="314" y="76"/>
                    </a:lnTo>
                    <a:lnTo>
                      <a:pt x="324" y="89"/>
                    </a:lnTo>
                    <a:lnTo>
                      <a:pt x="331" y="105"/>
                    </a:lnTo>
                    <a:lnTo>
                      <a:pt x="336" y="120"/>
                    </a:lnTo>
                    <a:lnTo>
                      <a:pt x="341" y="137"/>
                    </a:lnTo>
                    <a:lnTo>
                      <a:pt x="343" y="153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41" y="205"/>
                    </a:lnTo>
                    <a:lnTo>
                      <a:pt x="336" y="223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4" y="268"/>
                    </a:lnTo>
                    <a:lnTo>
                      <a:pt x="305" y="281"/>
                    </a:lnTo>
                    <a:lnTo>
                      <a:pt x="293" y="294"/>
                    </a:lnTo>
                    <a:lnTo>
                      <a:pt x="282" y="304"/>
                    </a:lnTo>
                    <a:lnTo>
                      <a:pt x="268" y="314"/>
                    </a:lnTo>
                    <a:lnTo>
                      <a:pt x="254" y="323"/>
                    </a:lnTo>
                    <a:lnTo>
                      <a:pt x="239" y="331"/>
                    </a:lnTo>
                    <a:lnTo>
                      <a:pt x="224" y="337"/>
                    </a:lnTo>
                    <a:lnTo>
                      <a:pt x="206" y="340"/>
                    </a:lnTo>
                    <a:lnTo>
                      <a:pt x="190" y="343"/>
                    </a:lnTo>
                    <a:lnTo>
                      <a:pt x="172" y="345"/>
                    </a:lnTo>
                    <a:lnTo>
                      <a:pt x="154" y="343"/>
                    </a:lnTo>
                    <a:lnTo>
                      <a:pt x="138" y="340"/>
                    </a:lnTo>
                    <a:lnTo>
                      <a:pt x="120" y="337"/>
                    </a:lnTo>
                    <a:lnTo>
                      <a:pt x="105" y="331"/>
                    </a:lnTo>
                    <a:lnTo>
                      <a:pt x="90" y="323"/>
                    </a:lnTo>
                    <a:lnTo>
                      <a:pt x="76" y="314"/>
                    </a:lnTo>
                    <a:lnTo>
                      <a:pt x="62" y="304"/>
                    </a:lnTo>
                    <a:lnTo>
                      <a:pt x="50" y="294"/>
                    </a:lnTo>
                    <a:lnTo>
                      <a:pt x="39" y="281"/>
                    </a:lnTo>
                    <a:lnTo>
                      <a:pt x="29" y="268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05" name="Freeform 185">
                <a:extLst>
                  <a:ext uri="{FF2B5EF4-FFF2-40B4-BE49-F238E27FC236}">
                    <a16:creationId xmlns:a16="http://schemas.microsoft.com/office/drawing/2014/main" id="{ECB70030-5EB7-4F95-A232-B8BA0CB2A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1561"/>
                <a:ext cx="86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20 h 343"/>
                  <a:gd name="T4" fmla="*/ 21 w 345"/>
                  <a:gd name="T5" fmla="*/ 89 h 343"/>
                  <a:gd name="T6" fmla="*/ 40 w 345"/>
                  <a:gd name="T7" fmla="*/ 62 h 343"/>
                  <a:gd name="T8" fmla="*/ 63 w 345"/>
                  <a:gd name="T9" fmla="*/ 39 h 343"/>
                  <a:gd name="T10" fmla="*/ 91 w 345"/>
                  <a:gd name="T11" fmla="*/ 21 h 343"/>
                  <a:gd name="T12" fmla="*/ 121 w 345"/>
                  <a:gd name="T13" fmla="*/ 7 h 343"/>
                  <a:gd name="T14" fmla="*/ 155 w 345"/>
                  <a:gd name="T15" fmla="*/ 0 h 343"/>
                  <a:gd name="T16" fmla="*/ 191 w 345"/>
                  <a:gd name="T17" fmla="*/ 0 h 343"/>
                  <a:gd name="T18" fmla="*/ 223 w 345"/>
                  <a:gd name="T19" fmla="*/ 7 h 343"/>
                  <a:gd name="T20" fmla="*/ 255 w 345"/>
                  <a:gd name="T21" fmla="*/ 21 h 343"/>
                  <a:gd name="T22" fmla="*/ 281 w 345"/>
                  <a:gd name="T23" fmla="*/ 39 h 343"/>
                  <a:gd name="T24" fmla="*/ 305 w 345"/>
                  <a:gd name="T25" fmla="*/ 62 h 343"/>
                  <a:gd name="T26" fmla="*/ 323 w 345"/>
                  <a:gd name="T27" fmla="*/ 89 h 343"/>
                  <a:gd name="T28" fmla="*/ 337 w 345"/>
                  <a:gd name="T29" fmla="*/ 120 h 343"/>
                  <a:gd name="T30" fmla="*/ 344 w 345"/>
                  <a:gd name="T31" fmla="*/ 153 h 343"/>
                  <a:gd name="T32" fmla="*/ 344 w 345"/>
                  <a:gd name="T33" fmla="*/ 189 h 343"/>
                  <a:gd name="T34" fmla="*/ 337 w 345"/>
                  <a:gd name="T35" fmla="*/ 222 h 343"/>
                  <a:gd name="T36" fmla="*/ 323 w 345"/>
                  <a:gd name="T37" fmla="*/ 253 h 343"/>
                  <a:gd name="T38" fmla="*/ 305 w 345"/>
                  <a:gd name="T39" fmla="*/ 280 h 343"/>
                  <a:gd name="T40" fmla="*/ 281 w 345"/>
                  <a:gd name="T41" fmla="*/ 304 h 343"/>
                  <a:gd name="T42" fmla="*/ 255 w 345"/>
                  <a:gd name="T43" fmla="*/ 322 h 343"/>
                  <a:gd name="T44" fmla="*/ 223 w 345"/>
                  <a:gd name="T45" fmla="*/ 335 h 343"/>
                  <a:gd name="T46" fmla="*/ 191 w 345"/>
                  <a:gd name="T47" fmla="*/ 342 h 343"/>
                  <a:gd name="T48" fmla="*/ 155 w 345"/>
                  <a:gd name="T49" fmla="*/ 342 h 343"/>
                  <a:gd name="T50" fmla="*/ 121 w 345"/>
                  <a:gd name="T51" fmla="*/ 335 h 343"/>
                  <a:gd name="T52" fmla="*/ 91 w 345"/>
                  <a:gd name="T53" fmla="*/ 322 h 343"/>
                  <a:gd name="T54" fmla="*/ 63 w 345"/>
                  <a:gd name="T55" fmla="*/ 304 h 343"/>
                  <a:gd name="T56" fmla="*/ 40 w 345"/>
                  <a:gd name="T57" fmla="*/ 280 h 343"/>
                  <a:gd name="T58" fmla="*/ 21 w 345"/>
                  <a:gd name="T59" fmla="*/ 253 h 343"/>
                  <a:gd name="T60" fmla="*/ 7 w 345"/>
                  <a:gd name="T61" fmla="*/ 222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4" y="137"/>
                    </a:lnTo>
                    <a:lnTo>
                      <a:pt x="7" y="120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2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29"/>
                    </a:lnTo>
                    <a:lnTo>
                      <a:pt x="91" y="21"/>
                    </a:lnTo>
                    <a:lnTo>
                      <a:pt x="106" y="12"/>
                    </a:lnTo>
                    <a:lnTo>
                      <a:pt x="121" y="7"/>
                    </a:lnTo>
                    <a:lnTo>
                      <a:pt x="138" y="3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3"/>
                    </a:lnTo>
                    <a:lnTo>
                      <a:pt x="223" y="7"/>
                    </a:lnTo>
                    <a:lnTo>
                      <a:pt x="240" y="12"/>
                    </a:lnTo>
                    <a:lnTo>
                      <a:pt x="255" y="21"/>
                    </a:lnTo>
                    <a:lnTo>
                      <a:pt x="269" y="29"/>
                    </a:lnTo>
                    <a:lnTo>
                      <a:pt x="281" y="39"/>
                    </a:lnTo>
                    <a:lnTo>
                      <a:pt x="294" y="50"/>
                    </a:lnTo>
                    <a:lnTo>
                      <a:pt x="305" y="62"/>
                    </a:lnTo>
                    <a:lnTo>
                      <a:pt x="315" y="75"/>
                    </a:lnTo>
                    <a:lnTo>
                      <a:pt x="323" y="89"/>
                    </a:lnTo>
                    <a:lnTo>
                      <a:pt x="331" y="104"/>
                    </a:lnTo>
                    <a:lnTo>
                      <a:pt x="337" y="120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9"/>
                    </a:lnTo>
                    <a:lnTo>
                      <a:pt x="341" y="205"/>
                    </a:lnTo>
                    <a:lnTo>
                      <a:pt x="337" y="222"/>
                    </a:lnTo>
                    <a:lnTo>
                      <a:pt x="331" y="237"/>
                    </a:lnTo>
                    <a:lnTo>
                      <a:pt x="323" y="253"/>
                    </a:lnTo>
                    <a:lnTo>
                      <a:pt x="315" y="266"/>
                    </a:lnTo>
                    <a:lnTo>
                      <a:pt x="305" y="280"/>
                    </a:lnTo>
                    <a:lnTo>
                      <a:pt x="294" y="292"/>
                    </a:lnTo>
                    <a:lnTo>
                      <a:pt x="281" y="304"/>
                    </a:lnTo>
                    <a:lnTo>
                      <a:pt x="269" y="313"/>
                    </a:lnTo>
                    <a:lnTo>
                      <a:pt x="255" y="322"/>
                    </a:lnTo>
                    <a:lnTo>
                      <a:pt x="240" y="329"/>
                    </a:lnTo>
                    <a:lnTo>
                      <a:pt x="223" y="335"/>
                    </a:lnTo>
                    <a:lnTo>
                      <a:pt x="207" y="340"/>
                    </a:lnTo>
                    <a:lnTo>
                      <a:pt x="191" y="342"/>
                    </a:lnTo>
                    <a:lnTo>
                      <a:pt x="173" y="343"/>
                    </a:lnTo>
                    <a:lnTo>
                      <a:pt x="155" y="342"/>
                    </a:lnTo>
                    <a:lnTo>
                      <a:pt x="138" y="340"/>
                    </a:lnTo>
                    <a:lnTo>
                      <a:pt x="121" y="335"/>
                    </a:lnTo>
                    <a:lnTo>
                      <a:pt x="106" y="329"/>
                    </a:lnTo>
                    <a:lnTo>
                      <a:pt x="91" y="322"/>
                    </a:lnTo>
                    <a:lnTo>
                      <a:pt x="76" y="313"/>
                    </a:lnTo>
                    <a:lnTo>
                      <a:pt x="63" y="304"/>
                    </a:lnTo>
                    <a:lnTo>
                      <a:pt x="50" y="292"/>
                    </a:lnTo>
                    <a:lnTo>
                      <a:pt x="40" y="280"/>
                    </a:lnTo>
                    <a:lnTo>
                      <a:pt x="29" y="266"/>
                    </a:lnTo>
                    <a:lnTo>
                      <a:pt x="21" y="253"/>
                    </a:lnTo>
                    <a:lnTo>
                      <a:pt x="13" y="237"/>
                    </a:lnTo>
                    <a:lnTo>
                      <a:pt x="7" y="222"/>
                    </a:lnTo>
                    <a:lnTo>
                      <a:pt x="4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06" name="Freeform 186">
                <a:extLst>
                  <a:ext uri="{FF2B5EF4-FFF2-40B4-BE49-F238E27FC236}">
                    <a16:creationId xmlns:a16="http://schemas.microsoft.com/office/drawing/2014/main" id="{926D3F0F-072E-4905-97D3-E512A2E17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9" y="1550"/>
                <a:ext cx="86" cy="85"/>
              </a:xfrm>
              <a:custGeom>
                <a:avLst/>
                <a:gdLst>
                  <a:gd name="T0" fmla="*/ 0 w 344"/>
                  <a:gd name="T1" fmla="*/ 153 h 344"/>
                  <a:gd name="T2" fmla="*/ 7 w 344"/>
                  <a:gd name="T3" fmla="*/ 120 h 344"/>
                  <a:gd name="T4" fmla="*/ 19 w 344"/>
                  <a:gd name="T5" fmla="*/ 90 h 344"/>
                  <a:gd name="T6" fmla="*/ 38 w 344"/>
                  <a:gd name="T7" fmla="*/ 62 h 344"/>
                  <a:gd name="T8" fmla="*/ 61 w 344"/>
                  <a:gd name="T9" fmla="*/ 39 h 344"/>
                  <a:gd name="T10" fmla="*/ 89 w 344"/>
                  <a:gd name="T11" fmla="*/ 20 h 344"/>
                  <a:gd name="T12" fmla="*/ 119 w 344"/>
                  <a:gd name="T13" fmla="*/ 7 h 344"/>
                  <a:gd name="T14" fmla="*/ 153 w 344"/>
                  <a:gd name="T15" fmla="*/ 0 h 344"/>
                  <a:gd name="T16" fmla="*/ 189 w 344"/>
                  <a:gd name="T17" fmla="*/ 0 h 344"/>
                  <a:gd name="T18" fmla="*/ 223 w 344"/>
                  <a:gd name="T19" fmla="*/ 7 h 344"/>
                  <a:gd name="T20" fmla="*/ 253 w 344"/>
                  <a:gd name="T21" fmla="*/ 20 h 344"/>
                  <a:gd name="T22" fmla="*/ 281 w 344"/>
                  <a:gd name="T23" fmla="*/ 39 h 344"/>
                  <a:gd name="T24" fmla="*/ 304 w 344"/>
                  <a:gd name="T25" fmla="*/ 62 h 344"/>
                  <a:gd name="T26" fmla="*/ 323 w 344"/>
                  <a:gd name="T27" fmla="*/ 90 h 344"/>
                  <a:gd name="T28" fmla="*/ 336 w 344"/>
                  <a:gd name="T29" fmla="*/ 120 h 344"/>
                  <a:gd name="T30" fmla="*/ 343 w 344"/>
                  <a:gd name="T31" fmla="*/ 153 h 344"/>
                  <a:gd name="T32" fmla="*/ 343 w 344"/>
                  <a:gd name="T33" fmla="*/ 189 h 344"/>
                  <a:gd name="T34" fmla="*/ 336 w 344"/>
                  <a:gd name="T35" fmla="*/ 223 h 344"/>
                  <a:gd name="T36" fmla="*/ 323 w 344"/>
                  <a:gd name="T37" fmla="*/ 253 h 344"/>
                  <a:gd name="T38" fmla="*/ 304 w 344"/>
                  <a:gd name="T39" fmla="*/ 281 h 344"/>
                  <a:gd name="T40" fmla="*/ 281 w 344"/>
                  <a:gd name="T41" fmla="*/ 304 h 344"/>
                  <a:gd name="T42" fmla="*/ 253 w 344"/>
                  <a:gd name="T43" fmla="*/ 323 h 344"/>
                  <a:gd name="T44" fmla="*/ 223 w 344"/>
                  <a:gd name="T45" fmla="*/ 335 h 344"/>
                  <a:gd name="T46" fmla="*/ 189 w 344"/>
                  <a:gd name="T47" fmla="*/ 342 h 344"/>
                  <a:gd name="T48" fmla="*/ 153 w 344"/>
                  <a:gd name="T49" fmla="*/ 342 h 344"/>
                  <a:gd name="T50" fmla="*/ 119 w 344"/>
                  <a:gd name="T51" fmla="*/ 335 h 344"/>
                  <a:gd name="T52" fmla="*/ 89 w 344"/>
                  <a:gd name="T53" fmla="*/ 323 h 344"/>
                  <a:gd name="T54" fmla="*/ 61 w 344"/>
                  <a:gd name="T55" fmla="*/ 304 h 344"/>
                  <a:gd name="T56" fmla="*/ 38 w 344"/>
                  <a:gd name="T57" fmla="*/ 281 h 344"/>
                  <a:gd name="T58" fmla="*/ 19 w 344"/>
                  <a:gd name="T59" fmla="*/ 253 h 344"/>
                  <a:gd name="T60" fmla="*/ 7 w 344"/>
                  <a:gd name="T61" fmla="*/ 223 h 344"/>
                  <a:gd name="T62" fmla="*/ 0 w 344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2" y="105"/>
                    </a:lnTo>
                    <a:lnTo>
                      <a:pt x="19" y="90"/>
                    </a:lnTo>
                    <a:lnTo>
                      <a:pt x="29" y="76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1" y="39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19" y="7"/>
                    </a:lnTo>
                    <a:lnTo>
                      <a:pt x="137" y="3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5" y="3"/>
                    </a:lnTo>
                    <a:lnTo>
                      <a:pt x="223" y="7"/>
                    </a:lnTo>
                    <a:lnTo>
                      <a:pt x="238" y="13"/>
                    </a:lnTo>
                    <a:lnTo>
                      <a:pt x="253" y="20"/>
                    </a:lnTo>
                    <a:lnTo>
                      <a:pt x="267" y="29"/>
                    </a:lnTo>
                    <a:lnTo>
                      <a:pt x="281" y="39"/>
                    </a:lnTo>
                    <a:lnTo>
                      <a:pt x="293" y="50"/>
                    </a:lnTo>
                    <a:lnTo>
                      <a:pt x="304" y="62"/>
                    </a:lnTo>
                    <a:lnTo>
                      <a:pt x="313" y="76"/>
                    </a:lnTo>
                    <a:lnTo>
                      <a:pt x="323" y="90"/>
                    </a:lnTo>
                    <a:lnTo>
                      <a:pt x="330" y="105"/>
                    </a:lnTo>
                    <a:lnTo>
                      <a:pt x="336" y="120"/>
                    </a:lnTo>
                    <a:lnTo>
                      <a:pt x="340" y="137"/>
                    </a:lnTo>
                    <a:lnTo>
                      <a:pt x="343" y="153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40" y="206"/>
                    </a:lnTo>
                    <a:lnTo>
                      <a:pt x="336" y="223"/>
                    </a:lnTo>
                    <a:lnTo>
                      <a:pt x="330" y="238"/>
                    </a:lnTo>
                    <a:lnTo>
                      <a:pt x="323" y="253"/>
                    </a:lnTo>
                    <a:lnTo>
                      <a:pt x="313" y="267"/>
                    </a:lnTo>
                    <a:lnTo>
                      <a:pt x="304" y="281"/>
                    </a:lnTo>
                    <a:lnTo>
                      <a:pt x="293" y="293"/>
                    </a:lnTo>
                    <a:lnTo>
                      <a:pt x="281" y="304"/>
                    </a:lnTo>
                    <a:lnTo>
                      <a:pt x="267" y="313"/>
                    </a:lnTo>
                    <a:lnTo>
                      <a:pt x="253" y="323"/>
                    </a:lnTo>
                    <a:lnTo>
                      <a:pt x="238" y="330"/>
                    </a:lnTo>
                    <a:lnTo>
                      <a:pt x="223" y="335"/>
                    </a:lnTo>
                    <a:lnTo>
                      <a:pt x="205" y="340"/>
                    </a:lnTo>
                    <a:lnTo>
                      <a:pt x="189" y="342"/>
                    </a:lnTo>
                    <a:lnTo>
                      <a:pt x="172" y="344"/>
                    </a:lnTo>
                    <a:lnTo>
                      <a:pt x="153" y="342"/>
                    </a:lnTo>
                    <a:lnTo>
                      <a:pt x="137" y="340"/>
                    </a:lnTo>
                    <a:lnTo>
                      <a:pt x="119" y="335"/>
                    </a:lnTo>
                    <a:lnTo>
                      <a:pt x="104" y="330"/>
                    </a:lnTo>
                    <a:lnTo>
                      <a:pt x="89" y="323"/>
                    </a:lnTo>
                    <a:lnTo>
                      <a:pt x="75" y="313"/>
                    </a:lnTo>
                    <a:lnTo>
                      <a:pt x="61" y="304"/>
                    </a:lnTo>
                    <a:lnTo>
                      <a:pt x="50" y="293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19" y="253"/>
                    </a:lnTo>
                    <a:lnTo>
                      <a:pt x="12" y="238"/>
                    </a:lnTo>
                    <a:lnTo>
                      <a:pt x="7" y="223"/>
                    </a:lnTo>
                    <a:lnTo>
                      <a:pt x="2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07" name="Freeform 187">
                <a:extLst>
                  <a:ext uri="{FF2B5EF4-FFF2-40B4-BE49-F238E27FC236}">
                    <a16:creationId xmlns:a16="http://schemas.microsoft.com/office/drawing/2014/main" id="{A24DC7E5-0F70-412C-85D5-D057F7172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1" y="1570"/>
                <a:ext cx="86" cy="86"/>
              </a:xfrm>
              <a:custGeom>
                <a:avLst/>
                <a:gdLst>
                  <a:gd name="T0" fmla="*/ 0 w 344"/>
                  <a:gd name="T1" fmla="*/ 153 h 343"/>
                  <a:gd name="T2" fmla="*/ 7 w 344"/>
                  <a:gd name="T3" fmla="*/ 120 h 343"/>
                  <a:gd name="T4" fmla="*/ 19 w 344"/>
                  <a:gd name="T5" fmla="*/ 89 h 343"/>
                  <a:gd name="T6" fmla="*/ 38 w 344"/>
                  <a:gd name="T7" fmla="*/ 62 h 343"/>
                  <a:gd name="T8" fmla="*/ 61 w 344"/>
                  <a:gd name="T9" fmla="*/ 39 h 343"/>
                  <a:gd name="T10" fmla="*/ 89 w 344"/>
                  <a:gd name="T11" fmla="*/ 21 h 343"/>
                  <a:gd name="T12" fmla="*/ 119 w 344"/>
                  <a:gd name="T13" fmla="*/ 7 h 343"/>
                  <a:gd name="T14" fmla="*/ 153 w 344"/>
                  <a:gd name="T15" fmla="*/ 0 h 343"/>
                  <a:gd name="T16" fmla="*/ 189 w 344"/>
                  <a:gd name="T17" fmla="*/ 0 h 343"/>
                  <a:gd name="T18" fmla="*/ 223 w 344"/>
                  <a:gd name="T19" fmla="*/ 7 h 343"/>
                  <a:gd name="T20" fmla="*/ 253 w 344"/>
                  <a:gd name="T21" fmla="*/ 21 h 343"/>
                  <a:gd name="T22" fmla="*/ 281 w 344"/>
                  <a:gd name="T23" fmla="*/ 39 h 343"/>
                  <a:gd name="T24" fmla="*/ 304 w 344"/>
                  <a:gd name="T25" fmla="*/ 62 h 343"/>
                  <a:gd name="T26" fmla="*/ 323 w 344"/>
                  <a:gd name="T27" fmla="*/ 89 h 343"/>
                  <a:gd name="T28" fmla="*/ 336 w 344"/>
                  <a:gd name="T29" fmla="*/ 120 h 343"/>
                  <a:gd name="T30" fmla="*/ 342 w 344"/>
                  <a:gd name="T31" fmla="*/ 153 h 343"/>
                  <a:gd name="T32" fmla="*/ 342 w 344"/>
                  <a:gd name="T33" fmla="*/ 189 h 343"/>
                  <a:gd name="T34" fmla="*/ 336 w 344"/>
                  <a:gd name="T35" fmla="*/ 222 h 343"/>
                  <a:gd name="T36" fmla="*/ 323 w 344"/>
                  <a:gd name="T37" fmla="*/ 253 h 343"/>
                  <a:gd name="T38" fmla="*/ 304 w 344"/>
                  <a:gd name="T39" fmla="*/ 280 h 343"/>
                  <a:gd name="T40" fmla="*/ 281 w 344"/>
                  <a:gd name="T41" fmla="*/ 304 h 343"/>
                  <a:gd name="T42" fmla="*/ 253 w 344"/>
                  <a:gd name="T43" fmla="*/ 322 h 343"/>
                  <a:gd name="T44" fmla="*/ 223 w 344"/>
                  <a:gd name="T45" fmla="*/ 335 h 343"/>
                  <a:gd name="T46" fmla="*/ 189 w 344"/>
                  <a:gd name="T47" fmla="*/ 342 h 343"/>
                  <a:gd name="T48" fmla="*/ 153 w 344"/>
                  <a:gd name="T49" fmla="*/ 342 h 343"/>
                  <a:gd name="T50" fmla="*/ 119 w 344"/>
                  <a:gd name="T51" fmla="*/ 335 h 343"/>
                  <a:gd name="T52" fmla="*/ 89 w 344"/>
                  <a:gd name="T53" fmla="*/ 322 h 343"/>
                  <a:gd name="T54" fmla="*/ 61 w 344"/>
                  <a:gd name="T55" fmla="*/ 304 h 343"/>
                  <a:gd name="T56" fmla="*/ 38 w 344"/>
                  <a:gd name="T57" fmla="*/ 280 h 343"/>
                  <a:gd name="T58" fmla="*/ 19 w 344"/>
                  <a:gd name="T59" fmla="*/ 253 h 343"/>
                  <a:gd name="T60" fmla="*/ 7 w 344"/>
                  <a:gd name="T61" fmla="*/ 222 h 343"/>
                  <a:gd name="T62" fmla="*/ 0 w 344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2" y="104"/>
                    </a:lnTo>
                    <a:lnTo>
                      <a:pt x="19" y="89"/>
                    </a:lnTo>
                    <a:lnTo>
                      <a:pt x="29" y="75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1" y="39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4" y="13"/>
                    </a:lnTo>
                    <a:lnTo>
                      <a:pt x="119" y="7"/>
                    </a:lnTo>
                    <a:lnTo>
                      <a:pt x="137" y="3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5" y="3"/>
                    </a:lnTo>
                    <a:lnTo>
                      <a:pt x="223" y="7"/>
                    </a:lnTo>
                    <a:lnTo>
                      <a:pt x="238" y="13"/>
                    </a:lnTo>
                    <a:lnTo>
                      <a:pt x="253" y="21"/>
                    </a:lnTo>
                    <a:lnTo>
                      <a:pt x="267" y="29"/>
                    </a:lnTo>
                    <a:lnTo>
                      <a:pt x="281" y="39"/>
                    </a:lnTo>
                    <a:lnTo>
                      <a:pt x="293" y="50"/>
                    </a:lnTo>
                    <a:lnTo>
                      <a:pt x="304" y="62"/>
                    </a:lnTo>
                    <a:lnTo>
                      <a:pt x="313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20"/>
                    </a:lnTo>
                    <a:lnTo>
                      <a:pt x="340" y="137"/>
                    </a:lnTo>
                    <a:lnTo>
                      <a:pt x="342" y="153"/>
                    </a:lnTo>
                    <a:lnTo>
                      <a:pt x="344" y="171"/>
                    </a:lnTo>
                    <a:lnTo>
                      <a:pt x="342" y="189"/>
                    </a:lnTo>
                    <a:lnTo>
                      <a:pt x="340" y="205"/>
                    </a:lnTo>
                    <a:lnTo>
                      <a:pt x="336" y="222"/>
                    </a:lnTo>
                    <a:lnTo>
                      <a:pt x="330" y="238"/>
                    </a:lnTo>
                    <a:lnTo>
                      <a:pt x="323" y="253"/>
                    </a:lnTo>
                    <a:lnTo>
                      <a:pt x="313" y="267"/>
                    </a:lnTo>
                    <a:lnTo>
                      <a:pt x="304" y="280"/>
                    </a:lnTo>
                    <a:lnTo>
                      <a:pt x="293" y="292"/>
                    </a:lnTo>
                    <a:lnTo>
                      <a:pt x="281" y="304"/>
                    </a:lnTo>
                    <a:lnTo>
                      <a:pt x="267" y="313"/>
                    </a:lnTo>
                    <a:lnTo>
                      <a:pt x="253" y="322"/>
                    </a:lnTo>
                    <a:lnTo>
                      <a:pt x="238" y="329"/>
                    </a:lnTo>
                    <a:lnTo>
                      <a:pt x="223" y="335"/>
                    </a:lnTo>
                    <a:lnTo>
                      <a:pt x="205" y="340"/>
                    </a:lnTo>
                    <a:lnTo>
                      <a:pt x="189" y="342"/>
                    </a:lnTo>
                    <a:lnTo>
                      <a:pt x="172" y="343"/>
                    </a:lnTo>
                    <a:lnTo>
                      <a:pt x="153" y="342"/>
                    </a:lnTo>
                    <a:lnTo>
                      <a:pt x="137" y="340"/>
                    </a:lnTo>
                    <a:lnTo>
                      <a:pt x="119" y="335"/>
                    </a:lnTo>
                    <a:lnTo>
                      <a:pt x="104" y="329"/>
                    </a:lnTo>
                    <a:lnTo>
                      <a:pt x="89" y="322"/>
                    </a:lnTo>
                    <a:lnTo>
                      <a:pt x="75" y="313"/>
                    </a:lnTo>
                    <a:lnTo>
                      <a:pt x="61" y="304"/>
                    </a:lnTo>
                    <a:lnTo>
                      <a:pt x="50" y="292"/>
                    </a:lnTo>
                    <a:lnTo>
                      <a:pt x="38" y="280"/>
                    </a:lnTo>
                    <a:lnTo>
                      <a:pt x="29" y="267"/>
                    </a:lnTo>
                    <a:lnTo>
                      <a:pt x="19" y="253"/>
                    </a:lnTo>
                    <a:lnTo>
                      <a:pt x="12" y="238"/>
                    </a:lnTo>
                    <a:lnTo>
                      <a:pt x="7" y="222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08" name="Freeform 188">
                <a:extLst>
                  <a:ext uri="{FF2B5EF4-FFF2-40B4-BE49-F238E27FC236}">
                    <a16:creationId xmlns:a16="http://schemas.microsoft.com/office/drawing/2014/main" id="{403CE36B-B336-4CAE-A1A1-43CA625FC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3" y="1619"/>
                <a:ext cx="86" cy="87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20 h 344"/>
                  <a:gd name="T4" fmla="*/ 21 w 345"/>
                  <a:gd name="T5" fmla="*/ 89 h 344"/>
                  <a:gd name="T6" fmla="*/ 40 w 345"/>
                  <a:gd name="T7" fmla="*/ 62 h 344"/>
                  <a:gd name="T8" fmla="*/ 63 w 345"/>
                  <a:gd name="T9" fmla="*/ 39 h 344"/>
                  <a:gd name="T10" fmla="*/ 90 w 345"/>
                  <a:gd name="T11" fmla="*/ 21 h 344"/>
                  <a:gd name="T12" fmla="*/ 121 w 345"/>
                  <a:gd name="T13" fmla="*/ 7 h 344"/>
                  <a:gd name="T14" fmla="*/ 154 w 345"/>
                  <a:gd name="T15" fmla="*/ 0 h 344"/>
                  <a:gd name="T16" fmla="*/ 190 w 345"/>
                  <a:gd name="T17" fmla="*/ 0 h 344"/>
                  <a:gd name="T18" fmla="*/ 224 w 345"/>
                  <a:gd name="T19" fmla="*/ 7 h 344"/>
                  <a:gd name="T20" fmla="*/ 254 w 345"/>
                  <a:gd name="T21" fmla="*/ 21 h 344"/>
                  <a:gd name="T22" fmla="*/ 282 w 345"/>
                  <a:gd name="T23" fmla="*/ 39 h 344"/>
                  <a:gd name="T24" fmla="*/ 305 w 345"/>
                  <a:gd name="T25" fmla="*/ 62 h 344"/>
                  <a:gd name="T26" fmla="*/ 324 w 345"/>
                  <a:gd name="T27" fmla="*/ 89 h 344"/>
                  <a:gd name="T28" fmla="*/ 336 w 345"/>
                  <a:gd name="T29" fmla="*/ 120 h 344"/>
                  <a:gd name="T30" fmla="*/ 343 w 345"/>
                  <a:gd name="T31" fmla="*/ 153 h 344"/>
                  <a:gd name="T32" fmla="*/ 343 w 345"/>
                  <a:gd name="T33" fmla="*/ 189 h 344"/>
                  <a:gd name="T34" fmla="*/ 336 w 345"/>
                  <a:gd name="T35" fmla="*/ 223 h 344"/>
                  <a:gd name="T36" fmla="*/ 324 w 345"/>
                  <a:gd name="T37" fmla="*/ 254 h 344"/>
                  <a:gd name="T38" fmla="*/ 305 w 345"/>
                  <a:gd name="T39" fmla="*/ 282 h 344"/>
                  <a:gd name="T40" fmla="*/ 282 w 345"/>
                  <a:gd name="T41" fmla="*/ 305 h 344"/>
                  <a:gd name="T42" fmla="*/ 254 w 345"/>
                  <a:gd name="T43" fmla="*/ 323 h 344"/>
                  <a:gd name="T44" fmla="*/ 224 w 345"/>
                  <a:gd name="T45" fmla="*/ 336 h 344"/>
                  <a:gd name="T46" fmla="*/ 190 w 345"/>
                  <a:gd name="T47" fmla="*/ 343 h 344"/>
                  <a:gd name="T48" fmla="*/ 154 w 345"/>
                  <a:gd name="T49" fmla="*/ 343 h 344"/>
                  <a:gd name="T50" fmla="*/ 121 w 345"/>
                  <a:gd name="T51" fmla="*/ 336 h 344"/>
                  <a:gd name="T52" fmla="*/ 90 w 345"/>
                  <a:gd name="T53" fmla="*/ 323 h 344"/>
                  <a:gd name="T54" fmla="*/ 63 w 345"/>
                  <a:gd name="T55" fmla="*/ 305 h 344"/>
                  <a:gd name="T56" fmla="*/ 40 w 345"/>
                  <a:gd name="T57" fmla="*/ 282 h 344"/>
                  <a:gd name="T58" fmla="*/ 21 w 345"/>
                  <a:gd name="T59" fmla="*/ 254 h 344"/>
                  <a:gd name="T60" fmla="*/ 7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1"/>
                    </a:moveTo>
                    <a:lnTo>
                      <a:pt x="0" y="153"/>
                    </a:lnTo>
                    <a:lnTo>
                      <a:pt x="4" y="137"/>
                    </a:lnTo>
                    <a:lnTo>
                      <a:pt x="7" y="120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30" y="75"/>
                    </a:lnTo>
                    <a:lnTo>
                      <a:pt x="40" y="62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29"/>
                    </a:lnTo>
                    <a:lnTo>
                      <a:pt x="90" y="21"/>
                    </a:lnTo>
                    <a:lnTo>
                      <a:pt x="105" y="13"/>
                    </a:lnTo>
                    <a:lnTo>
                      <a:pt x="121" y="7"/>
                    </a:lnTo>
                    <a:lnTo>
                      <a:pt x="138" y="3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6" y="3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2" y="39"/>
                    </a:lnTo>
                    <a:lnTo>
                      <a:pt x="293" y="50"/>
                    </a:lnTo>
                    <a:lnTo>
                      <a:pt x="305" y="62"/>
                    </a:lnTo>
                    <a:lnTo>
                      <a:pt x="314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6" y="120"/>
                    </a:lnTo>
                    <a:lnTo>
                      <a:pt x="341" y="137"/>
                    </a:lnTo>
                    <a:lnTo>
                      <a:pt x="343" y="153"/>
                    </a:lnTo>
                    <a:lnTo>
                      <a:pt x="345" y="171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6" y="223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4" y="268"/>
                    </a:lnTo>
                    <a:lnTo>
                      <a:pt x="305" y="282"/>
                    </a:lnTo>
                    <a:lnTo>
                      <a:pt x="293" y="293"/>
                    </a:lnTo>
                    <a:lnTo>
                      <a:pt x="282" y="305"/>
                    </a:lnTo>
                    <a:lnTo>
                      <a:pt x="268" y="314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4" y="336"/>
                    </a:lnTo>
                    <a:lnTo>
                      <a:pt x="206" y="341"/>
                    </a:lnTo>
                    <a:lnTo>
                      <a:pt x="190" y="343"/>
                    </a:lnTo>
                    <a:lnTo>
                      <a:pt x="173" y="344"/>
                    </a:lnTo>
                    <a:lnTo>
                      <a:pt x="154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0"/>
                    </a:lnTo>
                    <a:lnTo>
                      <a:pt x="90" y="323"/>
                    </a:lnTo>
                    <a:lnTo>
                      <a:pt x="76" y="314"/>
                    </a:lnTo>
                    <a:lnTo>
                      <a:pt x="63" y="305"/>
                    </a:lnTo>
                    <a:lnTo>
                      <a:pt x="50" y="293"/>
                    </a:lnTo>
                    <a:lnTo>
                      <a:pt x="40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3" y="239"/>
                    </a:lnTo>
                    <a:lnTo>
                      <a:pt x="7" y="223"/>
                    </a:lnTo>
                    <a:lnTo>
                      <a:pt x="4" y="206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09" name="Freeform 189">
                <a:extLst>
                  <a:ext uri="{FF2B5EF4-FFF2-40B4-BE49-F238E27FC236}">
                    <a16:creationId xmlns:a16="http://schemas.microsoft.com/office/drawing/2014/main" id="{E304CF4A-DBE7-4A5E-BF6B-2687D8114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1692"/>
                <a:ext cx="86" cy="86"/>
              </a:xfrm>
              <a:custGeom>
                <a:avLst/>
                <a:gdLst>
                  <a:gd name="T0" fmla="*/ 0 w 344"/>
                  <a:gd name="T1" fmla="*/ 153 h 343"/>
                  <a:gd name="T2" fmla="*/ 7 w 344"/>
                  <a:gd name="T3" fmla="*/ 119 h 343"/>
                  <a:gd name="T4" fmla="*/ 21 w 344"/>
                  <a:gd name="T5" fmla="*/ 89 h 343"/>
                  <a:gd name="T6" fmla="*/ 39 w 344"/>
                  <a:gd name="T7" fmla="*/ 61 h 343"/>
                  <a:gd name="T8" fmla="*/ 63 w 344"/>
                  <a:gd name="T9" fmla="*/ 38 h 343"/>
                  <a:gd name="T10" fmla="*/ 89 w 344"/>
                  <a:gd name="T11" fmla="*/ 20 h 343"/>
                  <a:gd name="T12" fmla="*/ 121 w 344"/>
                  <a:gd name="T13" fmla="*/ 7 h 343"/>
                  <a:gd name="T14" fmla="*/ 153 w 344"/>
                  <a:gd name="T15" fmla="*/ 0 h 343"/>
                  <a:gd name="T16" fmla="*/ 189 w 344"/>
                  <a:gd name="T17" fmla="*/ 0 h 343"/>
                  <a:gd name="T18" fmla="*/ 223 w 344"/>
                  <a:gd name="T19" fmla="*/ 7 h 343"/>
                  <a:gd name="T20" fmla="*/ 253 w 344"/>
                  <a:gd name="T21" fmla="*/ 20 h 343"/>
                  <a:gd name="T22" fmla="*/ 281 w 344"/>
                  <a:gd name="T23" fmla="*/ 38 h 343"/>
                  <a:gd name="T24" fmla="*/ 305 w 344"/>
                  <a:gd name="T25" fmla="*/ 61 h 343"/>
                  <a:gd name="T26" fmla="*/ 323 w 344"/>
                  <a:gd name="T27" fmla="*/ 89 h 343"/>
                  <a:gd name="T28" fmla="*/ 336 w 344"/>
                  <a:gd name="T29" fmla="*/ 119 h 343"/>
                  <a:gd name="T30" fmla="*/ 343 w 344"/>
                  <a:gd name="T31" fmla="*/ 153 h 343"/>
                  <a:gd name="T32" fmla="*/ 343 w 344"/>
                  <a:gd name="T33" fmla="*/ 189 h 343"/>
                  <a:gd name="T34" fmla="*/ 336 w 344"/>
                  <a:gd name="T35" fmla="*/ 222 h 343"/>
                  <a:gd name="T36" fmla="*/ 323 w 344"/>
                  <a:gd name="T37" fmla="*/ 253 h 343"/>
                  <a:gd name="T38" fmla="*/ 305 w 344"/>
                  <a:gd name="T39" fmla="*/ 280 h 343"/>
                  <a:gd name="T40" fmla="*/ 281 w 344"/>
                  <a:gd name="T41" fmla="*/ 303 h 343"/>
                  <a:gd name="T42" fmla="*/ 253 w 344"/>
                  <a:gd name="T43" fmla="*/ 321 h 343"/>
                  <a:gd name="T44" fmla="*/ 223 w 344"/>
                  <a:gd name="T45" fmla="*/ 335 h 343"/>
                  <a:gd name="T46" fmla="*/ 189 w 344"/>
                  <a:gd name="T47" fmla="*/ 342 h 343"/>
                  <a:gd name="T48" fmla="*/ 153 w 344"/>
                  <a:gd name="T49" fmla="*/ 342 h 343"/>
                  <a:gd name="T50" fmla="*/ 121 w 344"/>
                  <a:gd name="T51" fmla="*/ 335 h 343"/>
                  <a:gd name="T52" fmla="*/ 89 w 344"/>
                  <a:gd name="T53" fmla="*/ 321 h 343"/>
                  <a:gd name="T54" fmla="*/ 63 w 344"/>
                  <a:gd name="T55" fmla="*/ 303 h 343"/>
                  <a:gd name="T56" fmla="*/ 39 w 344"/>
                  <a:gd name="T57" fmla="*/ 280 h 343"/>
                  <a:gd name="T58" fmla="*/ 21 w 344"/>
                  <a:gd name="T59" fmla="*/ 253 h 343"/>
                  <a:gd name="T60" fmla="*/ 7 w 344"/>
                  <a:gd name="T61" fmla="*/ 222 h 343"/>
                  <a:gd name="T62" fmla="*/ 0 w 344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39" y="61"/>
                    </a:lnTo>
                    <a:lnTo>
                      <a:pt x="50" y="50"/>
                    </a:lnTo>
                    <a:lnTo>
                      <a:pt x="63" y="38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5" y="13"/>
                    </a:lnTo>
                    <a:lnTo>
                      <a:pt x="121" y="7"/>
                    </a:lnTo>
                    <a:lnTo>
                      <a:pt x="137" y="2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6" y="2"/>
                    </a:lnTo>
                    <a:lnTo>
                      <a:pt x="223" y="7"/>
                    </a:lnTo>
                    <a:lnTo>
                      <a:pt x="238" y="13"/>
                    </a:lnTo>
                    <a:lnTo>
                      <a:pt x="253" y="20"/>
                    </a:lnTo>
                    <a:lnTo>
                      <a:pt x="267" y="29"/>
                    </a:lnTo>
                    <a:lnTo>
                      <a:pt x="281" y="38"/>
                    </a:lnTo>
                    <a:lnTo>
                      <a:pt x="293" y="50"/>
                    </a:lnTo>
                    <a:lnTo>
                      <a:pt x="305" y="61"/>
                    </a:lnTo>
                    <a:lnTo>
                      <a:pt x="314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19"/>
                    </a:lnTo>
                    <a:lnTo>
                      <a:pt x="341" y="137"/>
                    </a:lnTo>
                    <a:lnTo>
                      <a:pt x="343" y="153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41" y="205"/>
                    </a:lnTo>
                    <a:lnTo>
                      <a:pt x="336" y="222"/>
                    </a:lnTo>
                    <a:lnTo>
                      <a:pt x="330" y="238"/>
                    </a:lnTo>
                    <a:lnTo>
                      <a:pt x="323" y="253"/>
                    </a:lnTo>
                    <a:lnTo>
                      <a:pt x="314" y="267"/>
                    </a:lnTo>
                    <a:lnTo>
                      <a:pt x="305" y="280"/>
                    </a:lnTo>
                    <a:lnTo>
                      <a:pt x="293" y="292"/>
                    </a:lnTo>
                    <a:lnTo>
                      <a:pt x="281" y="303"/>
                    </a:lnTo>
                    <a:lnTo>
                      <a:pt x="267" y="313"/>
                    </a:lnTo>
                    <a:lnTo>
                      <a:pt x="253" y="321"/>
                    </a:lnTo>
                    <a:lnTo>
                      <a:pt x="238" y="329"/>
                    </a:lnTo>
                    <a:lnTo>
                      <a:pt x="223" y="335"/>
                    </a:lnTo>
                    <a:lnTo>
                      <a:pt x="206" y="339"/>
                    </a:lnTo>
                    <a:lnTo>
                      <a:pt x="189" y="342"/>
                    </a:lnTo>
                    <a:lnTo>
                      <a:pt x="172" y="343"/>
                    </a:lnTo>
                    <a:lnTo>
                      <a:pt x="153" y="342"/>
                    </a:lnTo>
                    <a:lnTo>
                      <a:pt x="137" y="339"/>
                    </a:lnTo>
                    <a:lnTo>
                      <a:pt x="121" y="335"/>
                    </a:lnTo>
                    <a:lnTo>
                      <a:pt x="105" y="329"/>
                    </a:lnTo>
                    <a:lnTo>
                      <a:pt x="89" y="321"/>
                    </a:lnTo>
                    <a:lnTo>
                      <a:pt x="75" y="313"/>
                    </a:lnTo>
                    <a:lnTo>
                      <a:pt x="63" y="303"/>
                    </a:lnTo>
                    <a:lnTo>
                      <a:pt x="50" y="292"/>
                    </a:lnTo>
                    <a:lnTo>
                      <a:pt x="39" y="280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10" name="Freeform 190">
                <a:extLst>
                  <a:ext uri="{FF2B5EF4-FFF2-40B4-BE49-F238E27FC236}">
                    <a16:creationId xmlns:a16="http://schemas.microsoft.com/office/drawing/2014/main" id="{3728418A-0197-4635-8E9C-C1F3A9D94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1755"/>
                <a:ext cx="86" cy="86"/>
              </a:xfrm>
              <a:custGeom>
                <a:avLst/>
                <a:gdLst>
                  <a:gd name="T0" fmla="*/ 0 w 344"/>
                  <a:gd name="T1" fmla="*/ 153 h 344"/>
                  <a:gd name="T2" fmla="*/ 7 w 344"/>
                  <a:gd name="T3" fmla="*/ 119 h 344"/>
                  <a:gd name="T4" fmla="*/ 21 w 344"/>
                  <a:gd name="T5" fmla="*/ 89 h 344"/>
                  <a:gd name="T6" fmla="*/ 39 w 344"/>
                  <a:gd name="T7" fmla="*/ 61 h 344"/>
                  <a:gd name="T8" fmla="*/ 63 w 344"/>
                  <a:gd name="T9" fmla="*/ 38 h 344"/>
                  <a:gd name="T10" fmla="*/ 89 w 344"/>
                  <a:gd name="T11" fmla="*/ 19 h 344"/>
                  <a:gd name="T12" fmla="*/ 121 w 344"/>
                  <a:gd name="T13" fmla="*/ 7 h 344"/>
                  <a:gd name="T14" fmla="*/ 153 w 344"/>
                  <a:gd name="T15" fmla="*/ 0 h 344"/>
                  <a:gd name="T16" fmla="*/ 189 w 344"/>
                  <a:gd name="T17" fmla="*/ 0 h 344"/>
                  <a:gd name="T18" fmla="*/ 223 w 344"/>
                  <a:gd name="T19" fmla="*/ 7 h 344"/>
                  <a:gd name="T20" fmla="*/ 253 w 344"/>
                  <a:gd name="T21" fmla="*/ 19 h 344"/>
                  <a:gd name="T22" fmla="*/ 281 w 344"/>
                  <a:gd name="T23" fmla="*/ 38 h 344"/>
                  <a:gd name="T24" fmla="*/ 304 w 344"/>
                  <a:gd name="T25" fmla="*/ 61 h 344"/>
                  <a:gd name="T26" fmla="*/ 323 w 344"/>
                  <a:gd name="T27" fmla="*/ 89 h 344"/>
                  <a:gd name="T28" fmla="*/ 336 w 344"/>
                  <a:gd name="T29" fmla="*/ 119 h 344"/>
                  <a:gd name="T30" fmla="*/ 343 w 344"/>
                  <a:gd name="T31" fmla="*/ 153 h 344"/>
                  <a:gd name="T32" fmla="*/ 343 w 344"/>
                  <a:gd name="T33" fmla="*/ 189 h 344"/>
                  <a:gd name="T34" fmla="*/ 336 w 344"/>
                  <a:gd name="T35" fmla="*/ 222 h 344"/>
                  <a:gd name="T36" fmla="*/ 323 w 344"/>
                  <a:gd name="T37" fmla="*/ 253 h 344"/>
                  <a:gd name="T38" fmla="*/ 304 w 344"/>
                  <a:gd name="T39" fmla="*/ 280 h 344"/>
                  <a:gd name="T40" fmla="*/ 281 w 344"/>
                  <a:gd name="T41" fmla="*/ 304 h 344"/>
                  <a:gd name="T42" fmla="*/ 253 w 344"/>
                  <a:gd name="T43" fmla="*/ 322 h 344"/>
                  <a:gd name="T44" fmla="*/ 223 w 344"/>
                  <a:gd name="T45" fmla="*/ 336 h 344"/>
                  <a:gd name="T46" fmla="*/ 189 w 344"/>
                  <a:gd name="T47" fmla="*/ 343 h 344"/>
                  <a:gd name="T48" fmla="*/ 153 w 344"/>
                  <a:gd name="T49" fmla="*/ 343 h 344"/>
                  <a:gd name="T50" fmla="*/ 121 w 344"/>
                  <a:gd name="T51" fmla="*/ 336 h 344"/>
                  <a:gd name="T52" fmla="*/ 89 w 344"/>
                  <a:gd name="T53" fmla="*/ 322 h 344"/>
                  <a:gd name="T54" fmla="*/ 63 w 344"/>
                  <a:gd name="T55" fmla="*/ 304 h 344"/>
                  <a:gd name="T56" fmla="*/ 39 w 344"/>
                  <a:gd name="T57" fmla="*/ 280 h 344"/>
                  <a:gd name="T58" fmla="*/ 21 w 344"/>
                  <a:gd name="T59" fmla="*/ 253 h 344"/>
                  <a:gd name="T60" fmla="*/ 7 w 344"/>
                  <a:gd name="T61" fmla="*/ 222 h 344"/>
                  <a:gd name="T62" fmla="*/ 0 w 344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1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39" y="61"/>
                    </a:lnTo>
                    <a:lnTo>
                      <a:pt x="50" y="50"/>
                    </a:lnTo>
                    <a:lnTo>
                      <a:pt x="63" y="38"/>
                    </a:lnTo>
                    <a:lnTo>
                      <a:pt x="75" y="29"/>
                    </a:lnTo>
                    <a:lnTo>
                      <a:pt x="89" y="19"/>
                    </a:lnTo>
                    <a:lnTo>
                      <a:pt x="104" y="12"/>
                    </a:lnTo>
                    <a:lnTo>
                      <a:pt x="121" y="7"/>
                    </a:lnTo>
                    <a:lnTo>
                      <a:pt x="137" y="2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6" y="2"/>
                    </a:lnTo>
                    <a:lnTo>
                      <a:pt x="223" y="7"/>
                    </a:lnTo>
                    <a:lnTo>
                      <a:pt x="238" y="12"/>
                    </a:lnTo>
                    <a:lnTo>
                      <a:pt x="253" y="19"/>
                    </a:lnTo>
                    <a:lnTo>
                      <a:pt x="267" y="29"/>
                    </a:lnTo>
                    <a:lnTo>
                      <a:pt x="281" y="38"/>
                    </a:lnTo>
                    <a:lnTo>
                      <a:pt x="293" y="50"/>
                    </a:lnTo>
                    <a:lnTo>
                      <a:pt x="304" y="61"/>
                    </a:lnTo>
                    <a:lnTo>
                      <a:pt x="314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19"/>
                    </a:lnTo>
                    <a:lnTo>
                      <a:pt x="340" y="137"/>
                    </a:lnTo>
                    <a:lnTo>
                      <a:pt x="343" y="153"/>
                    </a:lnTo>
                    <a:lnTo>
                      <a:pt x="344" y="171"/>
                    </a:lnTo>
                    <a:lnTo>
                      <a:pt x="343" y="189"/>
                    </a:lnTo>
                    <a:lnTo>
                      <a:pt x="340" y="205"/>
                    </a:lnTo>
                    <a:lnTo>
                      <a:pt x="336" y="222"/>
                    </a:lnTo>
                    <a:lnTo>
                      <a:pt x="330" y="237"/>
                    </a:lnTo>
                    <a:lnTo>
                      <a:pt x="323" y="253"/>
                    </a:lnTo>
                    <a:lnTo>
                      <a:pt x="314" y="268"/>
                    </a:lnTo>
                    <a:lnTo>
                      <a:pt x="304" y="280"/>
                    </a:lnTo>
                    <a:lnTo>
                      <a:pt x="293" y="293"/>
                    </a:lnTo>
                    <a:lnTo>
                      <a:pt x="281" y="304"/>
                    </a:lnTo>
                    <a:lnTo>
                      <a:pt x="267" y="314"/>
                    </a:lnTo>
                    <a:lnTo>
                      <a:pt x="253" y="322"/>
                    </a:lnTo>
                    <a:lnTo>
                      <a:pt x="238" y="330"/>
                    </a:lnTo>
                    <a:lnTo>
                      <a:pt x="223" y="336"/>
                    </a:lnTo>
                    <a:lnTo>
                      <a:pt x="206" y="340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3" y="343"/>
                    </a:lnTo>
                    <a:lnTo>
                      <a:pt x="137" y="340"/>
                    </a:lnTo>
                    <a:lnTo>
                      <a:pt x="121" y="336"/>
                    </a:lnTo>
                    <a:lnTo>
                      <a:pt x="104" y="330"/>
                    </a:lnTo>
                    <a:lnTo>
                      <a:pt x="89" y="322"/>
                    </a:lnTo>
                    <a:lnTo>
                      <a:pt x="75" y="314"/>
                    </a:lnTo>
                    <a:lnTo>
                      <a:pt x="63" y="304"/>
                    </a:lnTo>
                    <a:lnTo>
                      <a:pt x="50" y="293"/>
                    </a:lnTo>
                    <a:lnTo>
                      <a:pt x="39" y="280"/>
                    </a:lnTo>
                    <a:lnTo>
                      <a:pt x="29" y="268"/>
                    </a:lnTo>
                    <a:lnTo>
                      <a:pt x="21" y="253"/>
                    </a:lnTo>
                    <a:lnTo>
                      <a:pt x="13" y="237"/>
                    </a:lnTo>
                    <a:lnTo>
                      <a:pt x="7" y="222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11" name="Freeform 191">
                <a:extLst>
                  <a:ext uri="{FF2B5EF4-FFF2-40B4-BE49-F238E27FC236}">
                    <a16:creationId xmlns:a16="http://schemas.microsoft.com/office/drawing/2014/main" id="{1F0C1660-BE78-400E-85FD-5AF4B2052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3" y="1771"/>
                <a:ext cx="86" cy="87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20 h 344"/>
                  <a:gd name="T4" fmla="*/ 20 w 345"/>
                  <a:gd name="T5" fmla="*/ 89 h 344"/>
                  <a:gd name="T6" fmla="*/ 38 w 345"/>
                  <a:gd name="T7" fmla="*/ 62 h 344"/>
                  <a:gd name="T8" fmla="*/ 62 w 345"/>
                  <a:gd name="T9" fmla="*/ 39 h 344"/>
                  <a:gd name="T10" fmla="*/ 90 w 345"/>
                  <a:gd name="T11" fmla="*/ 21 h 344"/>
                  <a:gd name="T12" fmla="*/ 120 w 345"/>
                  <a:gd name="T13" fmla="*/ 7 h 344"/>
                  <a:gd name="T14" fmla="*/ 154 w 345"/>
                  <a:gd name="T15" fmla="*/ 0 h 344"/>
                  <a:gd name="T16" fmla="*/ 190 w 345"/>
                  <a:gd name="T17" fmla="*/ 0 h 344"/>
                  <a:gd name="T18" fmla="*/ 223 w 345"/>
                  <a:gd name="T19" fmla="*/ 7 h 344"/>
                  <a:gd name="T20" fmla="*/ 253 w 345"/>
                  <a:gd name="T21" fmla="*/ 21 h 344"/>
                  <a:gd name="T22" fmla="*/ 281 w 345"/>
                  <a:gd name="T23" fmla="*/ 39 h 344"/>
                  <a:gd name="T24" fmla="*/ 305 w 345"/>
                  <a:gd name="T25" fmla="*/ 62 h 344"/>
                  <a:gd name="T26" fmla="*/ 323 w 345"/>
                  <a:gd name="T27" fmla="*/ 89 h 344"/>
                  <a:gd name="T28" fmla="*/ 337 w 345"/>
                  <a:gd name="T29" fmla="*/ 120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2 h 344"/>
                  <a:gd name="T36" fmla="*/ 323 w 345"/>
                  <a:gd name="T37" fmla="*/ 254 h 344"/>
                  <a:gd name="T38" fmla="*/ 305 w 345"/>
                  <a:gd name="T39" fmla="*/ 282 h 344"/>
                  <a:gd name="T40" fmla="*/ 281 w 345"/>
                  <a:gd name="T41" fmla="*/ 305 h 344"/>
                  <a:gd name="T42" fmla="*/ 253 w 345"/>
                  <a:gd name="T43" fmla="*/ 323 h 344"/>
                  <a:gd name="T44" fmla="*/ 223 w 345"/>
                  <a:gd name="T45" fmla="*/ 336 h 344"/>
                  <a:gd name="T46" fmla="*/ 190 w 345"/>
                  <a:gd name="T47" fmla="*/ 343 h 344"/>
                  <a:gd name="T48" fmla="*/ 154 w 345"/>
                  <a:gd name="T49" fmla="*/ 343 h 344"/>
                  <a:gd name="T50" fmla="*/ 120 w 345"/>
                  <a:gd name="T51" fmla="*/ 336 h 344"/>
                  <a:gd name="T52" fmla="*/ 90 w 345"/>
                  <a:gd name="T53" fmla="*/ 323 h 344"/>
                  <a:gd name="T54" fmla="*/ 62 w 345"/>
                  <a:gd name="T55" fmla="*/ 305 h 344"/>
                  <a:gd name="T56" fmla="*/ 38 w 345"/>
                  <a:gd name="T57" fmla="*/ 282 h 344"/>
                  <a:gd name="T58" fmla="*/ 20 w 345"/>
                  <a:gd name="T59" fmla="*/ 254 h 344"/>
                  <a:gd name="T60" fmla="*/ 7 w 345"/>
                  <a:gd name="T61" fmla="*/ 222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1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0" y="21"/>
                    </a:lnTo>
                    <a:lnTo>
                      <a:pt x="105" y="12"/>
                    </a:lnTo>
                    <a:lnTo>
                      <a:pt x="120" y="7"/>
                    </a:lnTo>
                    <a:lnTo>
                      <a:pt x="137" y="3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3"/>
                    </a:lnTo>
                    <a:lnTo>
                      <a:pt x="223" y="7"/>
                    </a:lnTo>
                    <a:lnTo>
                      <a:pt x="238" y="12"/>
                    </a:lnTo>
                    <a:lnTo>
                      <a:pt x="253" y="21"/>
                    </a:lnTo>
                    <a:lnTo>
                      <a:pt x="269" y="29"/>
                    </a:lnTo>
                    <a:lnTo>
                      <a:pt x="281" y="39"/>
                    </a:lnTo>
                    <a:lnTo>
                      <a:pt x="294" y="50"/>
                    </a:lnTo>
                    <a:lnTo>
                      <a:pt x="305" y="62"/>
                    </a:lnTo>
                    <a:lnTo>
                      <a:pt x="315" y="75"/>
                    </a:lnTo>
                    <a:lnTo>
                      <a:pt x="323" y="89"/>
                    </a:lnTo>
                    <a:lnTo>
                      <a:pt x="331" y="104"/>
                    </a:lnTo>
                    <a:lnTo>
                      <a:pt x="337" y="120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9"/>
                    </a:lnTo>
                    <a:lnTo>
                      <a:pt x="341" y="206"/>
                    </a:lnTo>
                    <a:lnTo>
                      <a:pt x="337" y="222"/>
                    </a:lnTo>
                    <a:lnTo>
                      <a:pt x="331" y="239"/>
                    </a:lnTo>
                    <a:lnTo>
                      <a:pt x="323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3"/>
                    </a:lnTo>
                    <a:lnTo>
                      <a:pt x="281" y="305"/>
                    </a:lnTo>
                    <a:lnTo>
                      <a:pt x="269" y="314"/>
                    </a:lnTo>
                    <a:lnTo>
                      <a:pt x="253" y="323"/>
                    </a:lnTo>
                    <a:lnTo>
                      <a:pt x="238" y="330"/>
                    </a:lnTo>
                    <a:lnTo>
                      <a:pt x="223" y="336"/>
                    </a:lnTo>
                    <a:lnTo>
                      <a:pt x="206" y="341"/>
                    </a:lnTo>
                    <a:lnTo>
                      <a:pt x="190" y="343"/>
                    </a:lnTo>
                    <a:lnTo>
                      <a:pt x="172" y="344"/>
                    </a:lnTo>
                    <a:lnTo>
                      <a:pt x="154" y="343"/>
                    </a:lnTo>
                    <a:lnTo>
                      <a:pt x="137" y="341"/>
                    </a:lnTo>
                    <a:lnTo>
                      <a:pt x="120" y="336"/>
                    </a:lnTo>
                    <a:lnTo>
                      <a:pt x="105" y="330"/>
                    </a:lnTo>
                    <a:lnTo>
                      <a:pt x="90" y="323"/>
                    </a:lnTo>
                    <a:lnTo>
                      <a:pt x="76" y="314"/>
                    </a:lnTo>
                    <a:lnTo>
                      <a:pt x="62" y="305"/>
                    </a:lnTo>
                    <a:lnTo>
                      <a:pt x="50" y="293"/>
                    </a:lnTo>
                    <a:lnTo>
                      <a:pt x="38" y="282"/>
                    </a:lnTo>
                    <a:lnTo>
                      <a:pt x="29" y="268"/>
                    </a:lnTo>
                    <a:lnTo>
                      <a:pt x="20" y="254"/>
                    </a:lnTo>
                    <a:lnTo>
                      <a:pt x="13" y="239"/>
                    </a:lnTo>
                    <a:lnTo>
                      <a:pt x="7" y="222"/>
                    </a:lnTo>
                    <a:lnTo>
                      <a:pt x="2" y="206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12" name="Freeform 192">
                <a:extLst>
                  <a:ext uri="{FF2B5EF4-FFF2-40B4-BE49-F238E27FC236}">
                    <a16:creationId xmlns:a16="http://schemas.microsoft.com/office/drawing/2014/main" id="{F756E5DD-963B-47DA-A0D5-04725C68A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" y="1795"/>
                <a:ext cx="86" cy="86"/>
              </a:xfrm>
              <a:custGeom>
                <a:avLst/>
                <a:gdLst>
                  <a:gd name="T0" fmla="*/ 0 w 344"/>
                  <a:gd name="T1" fmla="*/ 154 h 344"/>
                  <a:gd name="T2" fmla="*/ 7 w 344"/>
                  <a:gd name="T3" fmla="*/ 120 h 344"/>
                  <a:gd name="T4" fmla="*/ 21 w 344"/>
                  <a:gd name="T5" fmla="*/ 89 h 344"/>
                  <a:gd name="T6" fmla="*/ 40 w 344"/>
                  <a:gd name="T7" fmla="*/ 61 h 344"/>
                  <a:gd name="T8" fmla="*/ 63 w 344"/>
                  <a:gd name="T9" fmla="*/ 38 h 344"/>
                  <a:gd name="T10" fmla="*/ 90 w 344"/>
                  <a:gd name="T11" fmla="*/ 19 h 344"/>
                  <a:gd name="T12" fmla="*/ 121 w 344"/>
                  <a:gd name="T13" fmla="*/ 7 h 344"/>
                  <a:gd name="T14" fmla="*/ 154 w 344"/>
                  <a:gd name="T15" fmla="*/ 0 h 344"/>
                  <a:gd name="T16" fmla="*/ 190 w 344"/>
                  <a:gd name="T17" fmla="*/ 0 h 344"/>
                  <a:gd name="T18" fmla="*/ 224 w 344"/>
                  <a:gd name="T19" fmla="*/ 7 h 344"/>
                  <a:gd name="T20" fmla="*/ 254 w 344"/>
                  <a:gd name="T21" fmla="*/ 19 h 344"/>
                  <a:gd name="T22" fmla="*/ 282 w 344"/>
                  <a:gd name="T23" fmla="*/ 38 h 344"/>
                  <a:gd name="T24" fmla="*/ 305 w 344"/>
                  <a:gd name="T25" fmla="*/ 61 h 344"/>
                  <a:gd name="T26" fmla="*/ 323 w 344"/>
                  <a:gd name="T27" fmla="*/ 89 h 344"/>
                  <a:gd name="T28" fmla="*/ 336 w 344"/>
                  <a:gd name="T29" fmla="*/ 120 h 344"/>
                  <a:gd name="T30" fmla="*/ 343 w 344"/>
                  <a:gd name="T31" fmla="*/ 154 h 344"/>
                  <a:gd name="T32" fmla="*/ 343 w 344"/>
                  <a:gd name="T33" fmla="*/ 190 h 344"/>
                  <a:gd name="T34" fmla="*/ 336 w 344"/>
                  <a:gd name="T35" fmla="*/ 222 h 344"/>
                  <a:gd name="T36" fmla="*/ 323 w 344"/>
                  <a:gd name="T37" fmla="*/ 254 h 344"/>
                  <a:gd name="T38" fmla="*/ 305 w 344"/>
                  <a:gd name="T39" fmla="*/ 280 h 344"/>
                  <a:gd name="T40" fmla="*/ 282 w 344"/>
                  <a:gd name="T41" fmla="*/ 304 h 344"/>
                  <a:gd name="T42" fmla="*/ 254 w 344"/>
                  <a:gd name="T43" fmla="*/ 322 h 344"/>
                  <a:gd name="T44" fmla="*/ 224 w 344"/>
                  <a:gd name="T45" fmla="*/ 336 h 344"/>
                  <a:gd name="T46" fmla="*/ 190 w 344"/>
                  <a:gd name="T47" fmla="*/ 343 h 344"/>
                  <a:gd name="T48" fmla="*/ 154 w 344"/>
                  <a:gd name="T49" fmla="*/ 343 h 344"/>
                  <a:gd name="T50" fmla="*/ 121 w 344"/>
                  <a:gd name="T51" fmla="*/ 336 h 344"/>
                  <a:gd name="T52" fmla="*/ 90 w 344"/>
                  <a:gd name="T53" fmla="*/ 322 h 344"/>
                  <a:gd name="T54" fmla="*/ 63 w 344"/>
                  <a:gd name="T55" fmla="*/ 304 h 344"/>
                  <a:gd name="T56" fmla="*/ 40 w 344"/>
                  <a:gd name="T57" fmla="*/ 280 h 344"/>
                  <a:gd name="T58" fmla="*/ 21 w 344"/>
                  <a:gd name="T59" fmla="*/ 254 h 344"/>
                  <a:gd name="T60" fmla="*/ 7 w 344"/>
                  <a:gd name="T61" fmla="*/ 222 h 344"/>
                  <a:gd name="T62" fmla="*/ 0 w 344"/>
                  <a:gd name="T63" fmla="*/ 19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54"/>
                    </a:lnTo>
                    <a:lnTo>
                      <a:pt x="4" y="136"/>
                    </a:lnTo>
                    <a:lnTo>
                      <a:pt x="7" y="120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1"/>
                    </a:lnTo>
                    <a:lnTo>
                      <a:pt x="50" y="49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0" y="19"/>
                    </a:lnTo>
                    <a:lnTo>
                      <a:pt x="105" y="12"/>
                    </a:lnTo>
                    <a:lnTo>
                      <a:pt x="121" y="7"/>
                    </a:lnTo>
                    <a:lnTo>
                      <a:pt x="137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4" y="7"/>
                    </a:lnTo>
                    <a:lnTo>
                      <a:pt x="239" y="12"/>
                    </a:lnTo>
                    <a:lnTo>
                      <a:pt x="254" y="19"/>
                    </a:lnTo>
                    <a:lnTo>
                      <a:pt x="268" y="29"/>
                    </a:lnTo>
                    <a:lnTo>
                      <a:pt x="282" y="38"/>
                    </a:lnTo>
                    <a:lnTo>
                      <a:pt x="293" y="49"/>
                    </a:lnTo>
                    <a:lnTo>
                      <a:pt x="305" y="61"/>
                    </a:lnTo>
                    <a:lnTo>
                      <a:pt x="314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20"/>
                    </a:lnTo>
                    <a:lnTo>
                      <a:pt x="341" y="136"/>
                    </a:lnTo>
                    <a:lnTo>
                      <a:pt x="343" y="154"/>
                    </a:lnTo>
                    <a:lnTo>
                      <a:pt x="344" y="172"/>
                    </a:lnTo>
                    <a:lnTo>
                      <a:pt x="343" y="190"/>
                    </a:lnTo>
                    <a:lnTo>
                      <a:pt x="341" y="206"/>
                    </a:lnTo>
                    <a:lnTo>
                      <a:pt x="336" y="222"/>
                    </a:lnTo>
                    <a:lnTo>
                      <a:pt x="330" y="239"/>
                    </a:lnTo>
                    <a:lnTo>
                      <a:pt x="323" y="254"/>
                    </a:lnTo>
                    <a:lnTo>
                      <a:pt x="314" y="268"/>
                    </a:lnTo>
                    <a:lnTo>
                      <a:pt x="305" y="280"/>
                    </a:lnTo>
                    <a:lnTo>
                      <a:pt x="293" y="293"/>
                    </a:lnTo>
                    <a:lnTo>
                      <a:pt x="282" y="304"/>
                    </a:lnTo>
                    <a:lnTo>
                      <a:pt x="268" y="314"/>
                    </a:lnTo>
                    <a:lnTo>
                      <a:pt x="254" y="322"/>
                    </a:lnTo>
                    <a:lnTo>
                      <a:pt x="239" y="330"/>
                    </a:lnTo>
                    <a:lnTo>
                      <a:pt x="224" y="336"/>
                    </a:lnTo>
                    <a:lnTo>
                      <a:pt x="206" y="339"/>
                    </a:lnTo>
                    <a:lnTo>
                      <a:pt x="190" y="343"/>
                    </a:lnTo>
                    <a:lnTo>
                      <a:pt x="172" y="344"/>
                    </a:lnTo>
                    <a:lnTo>
                      <a:pt x="154" y="343"/>
                    </a:lnTo>
                    <a:lnTo>
                      <a:pt x="137" y="339"/>
                    </a:lnTo>
                    <a:lnTo>
                      <a:pt x="121" y="336"/>
                    </a:lnTo>
                    <a:lnTo>
                      <a:pt x="105" y="330"/>
                    </a:lnTo>
                    <a:lnTo>
                      <a:pt x="90" y="322"/>
                    </a:lnTo>
                    <a:lnTo>
                      <a:pt x="76" y="314"/>
                    </a:lnTo>
                    <a:lnTo>
                      <a:pt x="63" y="304"/>
                    </a:lnTo>
                    <a:lnTo>
                      <a:pt x="50" y="293"/>
                    </a:lnTo>
                    <a:lnTo>
                      <a:pt x="40" y="280"/>
                    </a:lnTo>
                    <a:lnTo>
                      <a:pt x="29" y="268"/>
                    </a:lnTo>
                    <a:lnTo>
                      <a:pt x="21" y="254"/>
                    </a:lnTo>
                    <a:lnTo>
                      <a:pt x="13" y="239"/>
                    </a:lnTo>
                    <a:lnTo>
                      <a:pt x="7" y="222"/>
                    </a:lnTo>
                    <a:lnTo>
                      <a:pt x="4" y="206"/>
                    </a:lnTo>
                    <a:lnTo>
                      <a:pt x="0" y="19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13" name="Freeform 193">
                <a:extLst>
                  <a:ext uri="{FF2B5EF4-FFF2-40B4-BE49-F238E27FC236}">
                    <a16:creationId xmlns:a16="http://schemas.microsoft.com/office/drawing/2014/main" id="{67A6A01E-921B-498E-88DE-E754BAE25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1818"/>
                <a:ext cx="86" cy="86"/>
              </a:xfrm>
              <a:custGeom>
                <a:avLst/>
                <a:gdLst>
                  <a:gd name="T0" fmla="*/ 0 w 345"/>
                  <a:gd name="T1" fmla="*/ 155 h 345"/>
                  <a:gd name="T2" fmla="*/ 7 w 345"/>
                  <a:gd name="T3" fmla="*/ 122 h 345"/>
                  <a:gd name="T4" fmla="*/ 20 w 345"/>
                  <a:gd name="T5" fmla="*/ 91 h 345"/>
                  <a:gd name="T6" fmla="*/ 38 w 345"/>
                  <a:gd name="T7" fmla="*/ 63 h 345"/>
                  <a:gd name="T8" fmla="*/ 61 w 345"/>
                  <a:gd name="T9" fmla="*/ 40 h 345"/>
                  <a:gd name="T10" fmla="*/ 89 w 345"/>
                  <a:gd name="T11" fmla="*/ 21 h 345"/>
                  <a:gd name="T12" fmla="*/ 120 w 345"/>
                  <a:gd name="T13" fmla="*/ 7 h 345"/>
                  <a:gd name="T14" fmla="*/ 153 w 345"/>
                  <a:gd name="T15" fmla="*/ 0 h 345"/>
                  <a:gd name="T16" fmla="*/ 189 w 345"/>
                  <a:gd name="T17" fmla="*/ 0 h 345"/>
                  <a:gd name="T18" fmla="*/ 223 w 345"/>
                  <a:gd name="T19" fmla="*/ 7 h 345"/>
                  <a:gd name="T20" fmla="*/ 254 w 345"/>
                  <a:gd name="T21" fmla="*/ 21 h 345"/>
                  <a:gd name="T22" fmla="*/ 282 w 345"/>
                  <a:gd name="T23" fmla="*/ 40 h 345"/>
                  <a:gd name="T24" fmla="*/ 306 w 345"/>
                  <a:gd name="T25" fmla="*/ 63 h 345"/>
                  <a:gd name="T26" fmla="*/ 324 w 345"/>
                  <a:gd name="T27" fmla="*/ 91 h 345"/>
                  <a:gd name="T28" fmla="*/ 337 w 345"/>
                  <a:gd name="T29" fmla="*/ 122 h 345"/>
                  <a:gd name="T30" fmla="*/ 344 w 345"/>
                  <a:gd name="T31" fmla="*/ 155 h 345"/>
                  <a:gd name="T32" fmla="*/ 344 w 345"/>
                  <a:gd name="T33" fmla="*/ 191 h 345"/>
                  <a:gd name="T34" fmla="*/ 337 w 345"/>
                  <a:gd name="T35" fmla="*/ 224 h 345"/>
                  <a:gd name="T36" fmla="*/ 324 w 345"/>
                  <a:gd name="T37" fmla="*/ 254 h 345"/>
                  <a:gd name="T38" fmla="*/ 306 w 345"/>
                  <a:gd name="T39" fmla="*/ 282 h 345"/>
                  <a:gd name="T40" fmla="*/ 282 w 345"/>
                  <a:gd name="T41" fmla="*/ 305 h 345"/>
                  <a:gd name="T42" fmla="*/ 254 w 345"/>
                  <a:gd name="T43" fmla="*/ 324 h 345"/>
                  <a:gd name="T44" fmla="*/ 223 w 345"/>
                  <a:gd name="T45" fmla="*/ 337 h 345"/>
                  <a:gd name="T46" fmla="*/ 189 w 345"/>
                  <a:gd name="T47" fmla="*/ 344 h 345"/>
                  <a:gd name="T48" fmla="*/ 153 w 345"/>
                  <a:gd name="T49" fmla="*/ 344 h 345"/>
                  <a:gd name="T50" fmla="*/ 120 w 345"/>
                  <a:gd name="T51" fmla="*/ 337 h 345"/>
                  <a:gd name="T52" fmla="*/ 89 w 345"/>
                  <a:gd name="T53" fmla="*/ 324 h 345"/>
                  <a:gd name="T54" fmla="*/ 61 w 345"/>
                  <a:gd name="T55" fmla="*/ 305 h 345"/>
                  <a:gd name="T56" fmla="*/ 38 w 345"/>
                  <a:gd name="T57" fmla="*/ 282 h 345"/>
                  <a:gd name="T58" fmla="*/ 20 w 345"/>
                  <a:gd name="T59" fmla="*/ 254 h 345"/>
                  <a:gd name="T60" fmla="*/ 7 w 345"/>
                  <a:gd name="T61" fmla="*/ 224 h 345"/>
                  <a:gd name="T62" fmla="*/ 0 w 345"/>
                  <a:gd name="T63" fmla="*/ 191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5">
                    <a:moveTo>
                      <a:pt x="0" y="173"/>
                    </a:moveTo>
                    <a:lnTo>
                      <a:pt x="0" y="155"/>
                    </a:lnTo>
                    <a:lnTo>
                      <a:pt x="2" y="138"/>
                    </a:lnTo>
                    <a:lnTo>
                      <a:pt x="7" y="122"/>
                    </a:lnTo>
                    <a:lnTo>
                      <a:pt x="13" y="106"/>
                    </a:lnTo>
                    <a:lnTo>
                      <a:pt x="20" y="91"/>
                    </a:lnTo>
                    <a:lnTo>
                      <a:pt x="29" y="77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1" y="40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4" y="13"/>
                    </a:lnTo>
                    <a:lnTo>
                      <a:pt x="120" y="7"/>
                    </a:lnTo>
                    <a:lnTo>
                      <a:pt x="137" y="4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7" y="4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2" y="40"/>
                    </a:lnTo>
                    <a:lnTo>
                      <a:pt x="294" y="51"/>
                    </a:lnTo>
                    <a:lnTo>
                      <a:pt x="306" y="63"/>
                    </a:lnTo>
                    <a:lnTo>
                      <a:pt x="315" y="77"/>
                    </a:lnTo>
                    <a:lnTo>
                      <a:pt x="324" y="91"/>
                    </a:lnTo>
                    <a:lnTo>
                      <a:pt x="331" y="106"/>
                    </a:lnTo>
                    <a:lnTo>
                      <a:pt x="337" y="122"/>
                    </a:lnTo>
                    <a:lnTo>
                      <a:pt x="342" y="138"/>
                    </a:lnTo>
                    <a:lnTo>
                      <a:pt x="344" y="155"/>
                    </a:lnTo>
                    <a:lnTo>
                      <a:pt x="345" y="173"/>
                    </a:lnTo>
                    <a:lnTo>
                      <a:pt x="344" y="191"/>
                    </a:lnTo>
                    <a:lnTo>
                      <a:pt x="342" y="207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6" y="282"/>
                    </a:lnTo>
                    <a:lnTo>
                      <a:pt x="294" y="294"/>
                    </a:lnTo>
                    <a:lnTo>
                      <a:pt x="282" y="305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39" y="331"/>
                    </a:lnTo>
                    <a:lnTo>
                      <a:pt x="223" y="337"/>
                    </a:lnTo>
                    <a:lnTo>
                      <a:pt x="207" y="341"/>
                    </a:lnTo>
                    <a:lnTo>
                      <a:pt x="189" y="344"/>
                    </a:lnTo>
                    <a:lnTo>
                      <a:pt x="172" y="345"/>
                    </a:lnTo>
                    <a:lnTo>
                      <a:pt x="153" y="344"/>
                    </a:lnTo>
                    <a:lnTo>
                      <a:pt x="137" y="341"/>
                    </a:lnTo>
                    <a:lnTo>
                      <a:pt x="120" y="337"/>
                    </a:lnTo>
                    <a:lnTo>
                      <a:pt x="104" y="331"/>
                    </a:lnTo>
                    <a:lnTo>
                      <a:pt x="89" y="324"/>
                    </a:lnTo>
                    <a:lnTo>
                      <a:pt x="75" y="315"/>
                    </a:lnTo>
                    <a:lnTo>
                      <a:pt x="61" y="305"/>
                    </a:lnTo>
                    <a:lnTo>
                      <a:pt x="50" y="294"/>
                    </a:lnTo>
                    <a:lnTo>
                      <a:pt x="38" y="282"/>
                    </a:lnTo>
                    <a:lnTo>
                      <a:pt x="29" y="268"/>
                    </a:lnTo>
                    <a:lnTo>
                      <a:pt x="20" y="254"/>
                    </a:lnTo>
                    <a:lnTo>
                      <a:pt x="13" y="239"/>
                    </a:lnTo>
                    <a:lnTo>
                      <a:pt x="7" y="224"/>
                    </a:lnTo>
                    <a:lnTo>
                      <a:pt x="2" y="207"/>
                    </a:lnTo>
                    <a:lnTo>
                      <a:pt x="0" y="191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14" name="Freeform 194">
                <a:extLst>
                  <a:ext uri="{FF2B5EF4-FFF2-40B4-BE49-F238E27FC236}">
                    <a16:creationId xmlns:a16="http://schemas.microsoft.com/office/drawing/2014/main" id="{9D71A11F-6709-429B-85D5-418FBA99E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835"/>
                <a:ext cx="86" cy="86"/>
              </a:xfrm>
              <a:custGeom>
                <a:avLst/>
                <a:gdLst>
                  <a:gd name="T0" fmla="*/ 0 w 344"/>
                  <a:gd name="T1" fmla="*/ 153 h 343"/>
                  <a:gd name="T2" fmla="*/ 7 w 344"/>
                  <a:gd name="T3" fmla="*/ 119 h 343"/>
                  <a:gd name="T4" fmla="*/ 21 w 344"/>
                  <a:gd name="T5" fmla="*/ 89 h 343"/>
                  <a:gd name="T6" fmla="*/ 40 w 344"/>
                  <a:gd name="T7" fmla="*/ 61 h 343"/>
                  <a:gd name="T8" fmla="*/ 63 w 344"/>
                  <a:gd name="T9" fmla="*/ 38 h 343"/>
                  <a:gd name="T10" fmla="*/ 90 w 344"/>
                  <a:gd name="T11" fmla="*/ 19 h 343"/>
                  <a:gd name="T12" fmla="*/ 121 w 344"/>
                  <a:gd name="T13" fmla="*/ 7 h 343"/>
                  <a:gd name="T14" fmla="*/ 154 w 344"/>
                  <a:gd name="T15" fmla="*/ 0 h 343"/>
                  <a:gd name="T16" fmla="*/ 190 w 344"/>
                  <a:gd name="T17" fmla="*/ 0 h 343"/>
                  <a:gd name="T18" fmla="*/ 223 w 344"/>
                  <a:gd name="T19" fmla="*/ 7 h 343"/>
                  <a:gd name="T20" fmla="*/ 254 w 344"/>
                  <a:gd name="T21" fmla="*/ 19 h 343"/>
                  <a:gd name="T22" fmla="*/ 281 w 344"/>
                  <a:gd name="T23" fmla="*/ 38 h 343"/>
                  <a:gd name="T24" fmla="*/ 305 w 344"/>
                  <a:gd name="T25" fmla="*/ 61 h 343"/>
                  <a:gd name="T26" fmla="*/ 323 w 344"/>
                  <a:gd name="T27" fmla="*/ 89 h 343"/>
                  <a:gd name="T28" fmla="*/ 336 w 344"/>
                  <a:gd name="T29" fmla="*/ 119 h 343"/>
                  <a:gd name="T30" fmla="*/ 343 w 344"/>
                  <a:gd name="T31" fmla="*/ 153 h 343"/>
                  <a:gd name="T32" fmla="*/ 343 w 344"/>
                  <a:gd name="T33" fmla="*/ 189 h 343"/>
                  <a:gd name="T34" fmla="*/ 336 w 344"/>
                  <a:gd name="T35" fmla="*/ 221 h 343"/>
                  <a:gd name="T36" fmla="*/ 323 w 344"/>
                  <a:gd name="T37" fmla="*/ 253 h 343"/>
                  <a:gd name="T38" fmla="*/ 305 w 344"/>
                  <a:gd name="T39" fmla="*/ 279 h 343"/>
                  <a:gd name="T40" fmla="*/ 281 w 344"/>
                  <a:gd name="T41" fmla="*/ 302 h 343"/>
                  <a:gd name="T42" fmla="*/ 254 w 344"/>
                  <a:gd name="T43" fmla="*/ 321 h 343"/>
                  <a:gd name="T44" fmla="*/ 223 w 344"/>
                  <a:gd name="T45" fmla="*/ 335 h 343"/>
                  <a:gd name="T46" fmla="*/ 190 w 344"/>
                  <a:gd name="T47" fmla="*/ 342 h 343"/>
                  <a:gd name="T48" fmla="*/ 154 w 344"/>
                  <a:gd name="T49" fmla="*/ 342 h 343"/>
                  <a:gd name="T50" fmla="*/ 121 w 344"/>
                  <a:gd name="T51" fmla="*/ 334 h 343"/>
                  <a:gd name="T52" fmla="*/ 90 w 344"/>
                  <a:gd name="T53" fmla="*/ 321 h 343"/>
                  <a:gd name="T54" fmla="*/ 63 w 344"/>
                  <a:gd name="T55" fmla="*/ 302 h 343"/>
                  <a:gd name="T56" fmla="*/ 40 w 344"/>
                  <a:gd name="T57" fmla="*/ 279 h 343"/>
                  <a:gd name="T58" fmla="*/ 21 w 344"/>
                  <a:gd name="T59" fmla="*/ 253 h 343"/>
                  <a:gd name="T60" fmla="*/ 7 w 344"/>
                  <a:gd name="T61" fmla="*/ 221 h 343"/>
                  <a:gd name="T62" fmla="*/ 0 w 344"/>
                  <a:gd name="T63" fmla="*/ 188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4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1"/>
                    </a:lnTo>
                    <a:lnTo>
                      <a:pt x="50" y="50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0" y="19"/>
                    </a:lnTo>
                    <a:lnTo>
                      <a:pt x="105" y="12"/>
                    </a:lnTo>
                    <a:lnTo>
                      <a:pt x="121" y="7"/>
                    </a:lnTo>
                    <a:lnTo>
                      <a:pt x="137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3" y="7"/>
                    </a:lnTo>
                    <a:lnTo>
                      <a:pt x="238" y="12"/>
                    </a:lnTo>
                    <a:lnTo>
                      <a:pt x="254" y="19"/>
                    </a:lnTo>
                    <a:lnTo>
                      <a:pt x="267" y="29"/>
                    </a:lnTo>
                    <a:lnTo>
                      <a:pt x="281" y="38"/>
                    </a:lnTo>
                    <a:lnTo>
                      <a:pt x="293" y="50"/>
                    </a:lnTo>
                    <a:lnTo>
                      <a:pt x="305" y="61"/>
                    </a:lnTo>
                    <a:lnTo>
                      <a:pt x="314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19"/>
                    </a:lnTo>
                    <a:lnTo>
                      <a:pt x="341" y="137"/>
                    </a:lnTo>
                    <a:lnTo>
                      <a:pt x="343" y="153"/>
                    </a:lnTo>
                    <a:lnTo>
                      <a:pt x="344" y="171"/>
                    </a:lnTo>
                    <a:lnTo>
                      <a:pt x="343" y="189"/>
                    </a:lnTo>
                    <a:lnTo>
                      <a:pt x="341" y="205"/>
                    </a:lnTo>
                    <a:lnTo>
                      <a:pt x="336" y="221"/>
                    </a:lnTo>
                    <a:lnTo>
                      <a:pt x="330" y="237"/>
                    </a:lnTo>
                    <a:lnTo>
                      <a:pt x="323" y="253"/>
                    </a:lnTo>
                    <a:lnTo>
                      <a:pt x="314" y="266"/>
                    </a:lnTo>
                    <a:lnTo>
                      <a:pt x="305" y="279"/>
                    </a:lnTo>
                    <a:lnTo>
                      <a:pt x="293" y="292"/>
                    </a:lnTo>
                    <a:lnTo>
                      <a:pt x="281" y="302"/>
                    </a:lnTo>
                    <a:lnTo>
                      <a:pt x="267" y="313"/>
                    </a:lnTo>
                    <a:lnTo>
                      <a:pt x="254" y="321"/>
                    </a:lnTo>
                    <a:lnTo>
                      <a:pt x="238" y="329"/>
                    </a:lnTo>
                    <a:lnTo>
                      <a:pt x="223" y="335"/>
                    </a:lnTo>
                    <a:lnTo>
                      <a:pt x="206" y="338"/>
                    </a:lnTo>
                    <a:lnTo>
                      <a:pt x="190" y="342"/>
                    </a:lnTo>
                    <a:lnTo>
                      <a:pt x="172" y="343"/>
                    </a:lnTo>
                    <a:lnTo>
                      <a:pt x="154" y="342"/>
                    </a:lnTo>
                    <a:lnTo>
                      <a:pt x="137" y="338"/>
                    </a:lnTo>
                    <a:lnTo>
                      <a:pt x="121" y="334"/>
                    </a:lnTo>
                    <a:lnTo>
                      <a:pt x="105" y="328"/>
                    </a:lnTo>
                    <a:lnTo>
                      <a:pt x="90" y="321"/>
                    </a:lnTo>
                    <a:lnTo>
                      <a:pt x="76" y="313"/>
                    </a:lnTo>
                    <a:lnTo>
                      <a:pt x="63" y="302"/>
                    </a:lnTo>
                    <a:lnTo>
                      <a:pt x="50" y="292"/>
                    </a:lnTo>
                    <a:lnTo>
                      <a:pt x="40" y="279"/>
                    </a:lnTo>
                    <a:lnTo>
                      <a:pt x="29" y="266"/>
                    </a:lnTo>
                    <a:lnTo>
                      <a:pt x="21" y="253"/>
                    </a:lnTo>
                    <a:lnTo>
                      <a:pt x="13" y="237"/>
                    </a:lnTo>
                    <a:lnTo>
                      <a:pt x="7" y="221"/>
                    </a:lnTo>
                    <a:lnTo>
                      <a:pt x="4" y="205"/>
                    </a:lnTo>
                    <a:lnTo>
                      <a:pt x="0" y="188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15" name="Freeform 195">
                <a:extLst>
                  <a:ext uri="{FF2B5EF4-FFF2-40B4-BE49-F238E27FC236}">
                    <a16:creationId xmlns:a16="http://schemas.microsoft.com/office/drawing/2014/main" id="{436B9F23-182E-4C6F-B25E-38B222DC5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" y="1856"/>
                <a:ext cx="86" cy="86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20 h 344"/>
                  <a:gd name="T4" fmla="*/ 19 w 345"/>
                  <a:gd name="T5" fmla="*/ 90 h 344"/>
                  <a:gd name="T6" fmla="*/ 38 w 345"/>
                  <a:gd name="T7" fmla="*/ 62 h 344"/>
                  <a:gd name="T8" fmla="*/ 61 w 345"/>
                  <a:gd name="T9" fmla="*/ 38 h 344"/>
                  <a:gd name="T10" fmla="*/ 89 w 345"/>
                  <a:gd name="T11" fmla="*/ 20 h 344"/>
                  <a:gd name="T12" fmla="*/ 119 w 345"/>
                  <a:gd name="T13" fmla="*/ 7 h 344"/>
                  <a:gd name="T14" fmla="*/ 153 w 345"/>
                  <a:gd name="T15" fmla="*/ 0 h 344"/>
                  <a:gd name="T16" fmla="*/ 189 w 345"/>
                  <a:gd name="T17" fmla="*/ 0 h 344"/>
                  <a:gd name="T18" fmla="*/ 223 w 345"/>
                  <a:gd name="T19" fmla="*/ 7 h 344"/>
                  <a:gd name="T20" fmla="*/ 254 w 345"/>
                  <a:gd name="T21" fmla="*/ 20 h 344"/>
                  <a:gd name="T22" fmla="*/ 282 w 345"/>
                  <a:gd name="T23" fmla="*/ 38 h 344"/>
                  <a:gd name="T24" fmla="*/ 305 w 345"/>
                  <a:gd name="T25" fmla="*/ 62 h 344"/>
                  <a:gd name="T26" fmla="*/ 324 w 345"/>
                  <a:gd name="T27" fmla="*/ 90 h 344"/>
                  <a:gd name="T28" fmla="*/ 337 w 345"/>
                  <a:gd name="T29" fmla="*/ 120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4 w 345"/>
                  <a:gd name="T37" fmla="*/ 253 h 344"/>
                  <a:gd name="T38" fmla="*/ 305 w 345"/>
                  <a:gd name="T39" fmla="*/ 281 h 344"/>
                  <a:gd name="T40" fmla="*/ 282 w 345"/>
                  <a:gd name="T41" fmla="*/ 304 h 344"/>
                  <a:gd name="T42" fmla="*/ 254 w 345"/>
                  <a:gd name="T43" fmla="*/ 323 h 344"/>
                  <a:gd name="T44" fmla="*/ 223 w 345"/>
                  <a:gd name="T45" fmla="*/ 335 h 344"/>
                  <a:gd name="T46" fmla="*/ 189 w 345"/>
                  <a:gd name="T47" fmla="*/ 342 h 344"/>
                  <a:gd name="T48" fmla="*/ 153 w 345"/>
                  <a:gd name="T49" fmla="*/ 342 h 344"/>
                  <a:gd name="T50" fmla="*/ 119 w 345"/>
                  <a:gd name="T51" fmla="*/ 335 h 344"/>
                  <a:gd name="T52" fmla="*/ 89 w 345"/>
                  <a:gd name="T53" fmla="*/ 323 h 344"/>
                  <a:gd name="T54" fmla="*/ 61 w 345"/>
                  <a:gd name="T55" fmla="*/ 304 h 344"/>
                  <a:gd name="T56" fmla="*/ 38 w 345"/>
                  <a:gd name="T57" fmla="*/ 281 h 344"/>
                  <a:gd name="T58" fmla="*/ 19 w 345"/>
                  <a:gd name="T59" fmla="*/ 253 h 344"/>
                  <a:gd name="T60" fmla="*/ 7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2" y="105"/>
                    </a:lnTo>
                    <a:lnTo>
                      <a:pt x="19" y="90"/>
                    </a:lnTo>
                    <a:lnTo>
                      <a:pt x="29" y="76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1" y="38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19" y="7"/>
                    </a:lnTo>
                    <a:lnTo>
                      <a:pt x="137" y="3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7" y="3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8"/>
                    </a:lnTo>
                    <a:lnTo>
                      <a:pt x="294" y="50"/>
                    </a:lnTo>
                    <a:lnTo>
                      <a:pt x="305" y="62"/>
                    </a:lnTo>
                    <a:lnTo>
                      <a:pt x="315" y="76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0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1" y="206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5" y="267"/>
                    </a:lnTo>
                    <a:lnTo>
                      <a:pt x="305" y="281"/>
                    </a:lnTo>
                    <a:lnTo>
                      <a:pt x="294" y="293"/>
                    </a:lnTo>
                    <a:lnTo>
                      <a:pt x="282" y="304"/>
                    </a:lnTo>
                    <a:lnTo>
                      <a:pt x="268" y="313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3" y="335"/>
                    </a:lnTo>
                    <a:lnTo>
                      <a:pt x="207" y="340"/>
                    </a:lnTo>
                    <a:lnTo>
                      <a:pt x="189" y="342"/>
                    </a:lnTo>
                    <a:lnTo>
                      <a:pt x="172" y="344"/>
                    </a:lnTo>
                    <a:lnTo>
                      <a:pt x="153" y="342"/>
                    </a:lnTo>
                    <a:lnTo>
                      <a:pt x="137" y="340"/>
                    </a:lnTo>
                    <a:lnTo>
                      <a:pt x="119" y="335"/>
                    </a:lnTo>
                    <a:lnTo>
                      <a:pt x="104" y="330"/>
                    </a:lnTo>
                    <a:lnTo>
                      <a:pt x="89" y="323"/>
                    </a:lnTo>
                    <a:lnTo>
                      <a:pt x="75" y="313"/>
                    </a:lnTo>
                    <a:lnTo>
                      <a:pt x="61" y="304"/>
                    </a:lnTo>
                    <a:lnTo>
                      <a:pt x="50" y="293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19" y="253"/>
                    </a:lnTo>
                    <a:lnTo>
                      <a:pt x="12" y="238"/>
                    </a:lnTo>
                    <a:lnTo>
                      <a:pt x="7" y="223"/>
                    </a:lnTo>
                    <a:lnTo>
                      <a:pt x="2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16" name="Freeform 196">
                <a:extLst>
                  <a:ext uri="{FF2B5EF4-FFF2-40B4-BE49-F238E27FC236}">
                    <a16:creationId xmlns:a16="http://schemas.microsoft.com/office/drawing/2014/main" id="{825DFCA9-F836-4DAF-B1E5-0F924D08E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" y="1926"/>
                <a:ext cx="87" cy="86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20 h 344"/>
                  <a:gd name="T4" fmla="*/ 21 w 345"/>
                  <a:gd name="T5" fmla="*/ 89 h 344"/>
                  <a:gd name="T6" fmla="*/ 39 w 345"/>
                  <a:gd name="T7" fmla="*/ 62 h 344"/>
                  <a:gd name="T8" fmla="*/ 63 w 345"/>
                  <a:gd name="T9" fmla="*/ 39 h 344"/>
                  <a:gd name="T10" fmla="*/ 91 w 345"/>
                  <a:gd name="T11" fmla="*/ 21 h 344"/>
                  <a:gd name="T12" fmla="*/ 121 w 345"/>
                  <a:gd name="T13" fmla="*/ 7 h 344"/>
                  <a:gd name="T14" fmla="*/ 155 w 345"/>
                  <a:gd name="T15" fmla="*/ 0 h 344"/>
                  <a:gd name="T16" fmla="*/ 191 w 345"/>
                  <a:gd name="T17" fmla="*/ 0 h 344"/>
                  <a:gd name="T18" fmla="*/ 223 w 345"/>
                  <a:gd name="T19" fmla="*/ 7 h 344"/>
                  <a:gd name="T20" fmla="*/ 255 w 345"/>
                  <a:gd name="T21" fmla="*/ 21 h 344"/>
                  <a:gd name="T22" fmla="*/ 281 w 345"/>
                  <a:gd name="T23" fmla="*/ 39 h 344"/>
                  <a:gd name="T24" fmla="*/ 305 w 345"/>
                  <a:gd name="T25" fmla="*/ 62 h 344"/>
                  <a:gd name="T26" fmla="*/ 323 w 345"/>
                  <a:gd name="T27" fmla="*/ 89 h 344"/>
                  <a:gd name="T28" fmla="*/ 337 w 345"/>
                  <a:gd name="T29" fmla="*/ 120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2 h 344"/>
                  <a:gd name="T36" fmla="*/ 323 w 345"/>
                  <a:gd name="T37" fmla="*/ 253 h 344"/>
                  <a:gd name="T38" fmla="*/ 305 w 345"/>
                  <a:gd name="T39" fmla="*/ 280 h 344"/>
                  <a:gd name="T40" fmla="*/ 281 w 345"/>
                  <a:gd name="T41" fmla="*/ 304 h 344"/>
                  <a:gd name="T42" fmla="*/ 255 w 345"/>
                  <a:gd name="T43" fmla="*/ 322 h 344"/>
                  <a:gd name="T44" fmla="*/ 223 w 345"/>
                  <a:gd name="T45" fmla="*/ 336 h 344"/>
                  <a:gd name="T46" fmla="*/ 191 w 345"/>
                  <a:gd name="T47" fmla="*/ 343 h 344"/>
                  <a:gd name="T48" fmla="*/ 155 w 345"/>
                  <a:gd name="T49" fmla="*/ 343 h 344"/>
                  <a:gd name="T50" fmla="*/ 121 w 345"/>
                  <a:gd name="T51" fmla="*/ 336 h 344"/>
                  <a:gd name="T52" fmla="*/ 91 w 345"/>
                  <a:gd name="T53" fmla="*/ 322 h 344"/>
                  <a:gd name="T54" fmla="*/ 63 w 345"/>
                  <a:gd name="T55" fmla="*/ 304 h 344"/>
                  <a:gd name="T56" fmla="*/ 39 w 345"/>
                  <a:gd name="T57" fmla="*/ 280 h 344"/>
                  <a:gd name="T58" fmla="*/ 21 w 345"/>
                  <a:gd name="T59" fmla="*/ 253 h 344"/>
                  <a:gd name="T60" fmla="*/ 7 w 345"/>
                  <a:gd name="T61" fmla="*/ 222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1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0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5" y="29"/>
                    </a:lnTo>
                    <a:lnTo>
                      <a:pt x="91" y="21"/>
                    </a:lnTo>
                    <a:lnTo>
                      <a:pt x="106" y="13"/>
                    </a:lnTo>
                    <a:lnTo>
                      <a:pt x="121" y="7"/>
                    </a:lnTo>
                    <a:lnTo>
                      <a:pt x="138" y="3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3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5" y="21"/>
                    </a:lnTo>
                    <a:lnTo>
                      <a:pt x="268" y="29"/>
                    </a:lnTo>
                    <a:lnTo>
                      <a:pt x="281" y="39"/>
                    </a:lnTo>
                    <a:lnTo>
                      <a:pt x="294" y="50"/>
                    </a:lnTo>
                    <a:lnTo>
                      <a:pt x="305" y="62"/>
                    </a:lnTo>
                    <a:lnTo>
                      <a:pt x="315" y="75"/>
                    </a:lnTo>
                    <a:lnTo>
                      <a:pt x="323" y="89"/>
                    </a:lnTo>
                    <a:lnTo>
                      <a:pt x="331" y="104"/>
                    </a:lnTo>
                    <a:lnTo>
                      <a:pt x="337" y="120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9"/>
                    </a:lnTo>
                    <a:lnTo>
                      <a:pt x="341" y="205"/>
                    </a:lnTo>
                    <a:lnTo>
                      <a:pt x="337" y="222"/>
                    </a:lnTo>
                    <a:lnTo>
                      <a:pt x="331" y="238"/>
                    </a:lnTo>
                    <a:lnTo>
                      <a:pt x="323" y="253"/>
                    </a:lnTo>
                    <a:lnTo>
                      <a:pt x="315" y="268"/>
                    </a:lnTo>
                    <a:lnTo>
                      <a:pt x="305" y="280"/>
                    </a:lnTo>
                    <a:lnTo>
                      <a:pt x="294" y="293"/>
                    </a:lnTo>
                    <a:lnTo>
                      <a:pt x="281" y="304"/>
                    </a:lnTo>
                    <a:lnTo>
                      <a:pt x="268" y="314"/>
                    </a:lnTo>
                    <a:lnTo>
                      <a:pt x="255" y="322"/>
                    </a:lnTo>
                    <a:lnTo>
                      <a:pt x="239" y="330"/>
                    </a:lnTo>
                    <a:lnTo>
                      <a:pt x="223" y="336"/>
                    </a:lnTo>
                    <a:lnTo>
                      <a:pt x="207" y="340"/>
                    </a:lnTo>
                    <a:lnTo>
                      <a:pt x="191" y="343"/>
                    </a:lnTo>
                    <a:lnTo>
                      <a:pt x="173" y="344"/>
                    </a:lnTo>
                    <a:lnTo>
                      <a:pt x="155" y="343"/>
                    </a:lnTo>
                    <a:lnTo>
                      <a:pt x="138" y="340"/>
                    </a:lnTo>
                    <a:lnTo>
                      <a:pt x="121" y="336"/>
                    </a:lnTo>
                    <a:lnTo>
                      <a:pt x="106" y="330"/>
                    </a:lnTo>
                    <a:lnTo>
                      <a:pt x="91" y="322"/>
                    </a:lnTo>
                    <a:lnTo>
                      <a:pt x="75" y="314"/>
                    </a:lnTo>
                    <a:lnTo>
                      <a:pt x="63" y="304"/>
                    </a:lnTo>
                    <a:lnTo>
                      <a:pt x="50" y="293"/>
                    </a:lnTo>
                    <a:lnTo>
                      <a:pt x="39" y="280"/>
                    </a:lnTo>
                    <a:lnTo>
                      <a:pt x="29" y="268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17" name="Freeform 197">
                <a:extLst>
                  <a:ext uri="{FF2B5EF4-FFF2-40B4-BE49-F238E27FC236}">
                    <a16:creationId xmlns:a16="http://schemas.microsoft.com/office/drawing/2014/main" id="{E47936B1-0816-4D8D-B80C-283F48C08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" y="2010"/>
                <a:ext cx="86" cy="86"/>
              </a:xfrm>
              <a:custGeom>
                <a:avLst/>
                <a:gdLst>
                  <a:gd name="T0" fmla="*/ 0 w 346"/>
                  <a:gd name="T1" fmla="*/ 153 h 344"/>
                  <a:gd name="T2" fmla="*/ 7 w 346"/>
                  <a:gd name="T3" fmla="*/ 120 h 344"/>
                  <a:gd name="T4" fmla="*/ 21 w 346"/>
                  <a:gd name="T5" fmla="*/ 90 h 344"/>
                  <a:gd name="T6" fmla="*/ 40 w 346"/>
                  <a:gd name="T7" fmla="*/ 62 h 344"/>
                  <a:gd name="T8" fmla="*/ 63 w 346"/>
                  <a:gd name="T9" fmla="*/ 39 h 344"/>
                  <a:gd name="T10" fmla="*/ 91 w 346"/>
                  <a:gd name="T11" fmla="*/ 20 h 344"/>
                  <a:gd name="T12" fmla="*/ 121 w 346"/>
                  <a:gd name="T13" fmla="*/ 7 h 344"/>
                  <a:gd name="T14" fmla="*/ 155 w 346"/>
                  <a:gd name="T15" fmla="*/ 0 h 344"/>
                  <a:gd name="T16" fmla="*/ 191 w 346"/>
                  <a:gd name="T17" fmla="*/ 0 h 344"/>
                  <a:gd name="T18" fmla="*/ 224 w 346"/>
                  <a:gd name="T19" fmla="*/ 7 h 344"/>
                  <a:gd name="T20" fmla="*/ 255 w 346"/>
                  <a:gd name="T21" fmla="*/ 20 h 344"/>
                  <a:gd name="T22" fmla="*/ 282 w 346"/>
                  <a:gd name="T23" fmla="*/ 39 h 344"/>
                  <a:gd name="T24" fmla="*/ 305 w 346"/>
                  <a:gd name="T25" fmla="*/ 62 h 344"/>
                  <a:gd name="T26" fmla="*/ 324 w 346"/>
                  <a:gd name="T27" fmla="*/ 90 h 344"/>
                  <a:gd name="T28" fmla="*/ 337 w 346"/>
                  <a:gd name="T29" fmla="*/ 120 h 344"/>
                  <a:gd name="T30" fmla="*/ 344 w 346"/>
                  <a:gd name="T31" fmla="*/ 153 h 344"/>
                  <a:gd name="T32" fmla="*/ 344 w 346"/>
                  <a:gd name="T33" fmla="*/ 189 h 344"/>
                  <a:gd name="T34" fmla="*/ 337 w 346"/>
                  <a:gd name="T35" fmla="*/ 223 h 344"/>
                  <a:gd name="T36" fmla="*/ 324 w 346"/>
                  <a:gd name="T37" fmla="*/ 253 h 344"/>
                  <a:gd name="T38" fmla="*/ 305 w 346"/>
                  <a:gd name="T39" fmla="*/ 281 h 344"/>
                  <a:gd name="T40" fmla="*/ 282 w 346"/>
                  <a:gd name="T41" fmla="*/ 304 h 344"/>
                  <a:gd name="T42" fmla="*/ 255 w 346"/>
                  <a:gd name="T43" fmla="*/ 323 h 344"/>
                  <a:gd name="T44" fmla="*/ 224 w 346"/>
                  <a:gd name="T45" fmla="*/ 336 h 344"/>
                  <a:gd name="T46" fmla="*/ 191 w 346"/>
                  <a:gd name="T47" fmla="*/ 343 h 344"/>
                  <a:gd name="T48" fmla="*/ 155 w 346"/>
                  <a:gd name="T49" fmla="*/ 343 h 344"/>
                  <a:gd name="T50" fmla="*/ 121 w 346"/>
                  <a:gd name="T51" fmla="*/ 336 h 344"/>
                  <a:gd name="T52" fmla="*/ 91 w 346"/>
                  <a:gd name="T53" fmla="*/ 323 h 344"/>
                  <a:gd name="T54" fmla="*/ 63 w 346"/>
                  <a:gd name="T55" fmla="*/ 304 h 344"/>
                  <a:gd name="T56" fmla="*/ 40 w 346"/>
                  <a:gd name="T57" fmla="*/ 281 h 344"/>
                  <a:gd name="T58" fmla="*/ 21 w 346"/>
                  <a:gd name="T59" fmla="*/ 253 h 344"/>
                  <a:gd name="T60" fmla="*/ 7 w 346"/>
                  <a:gd name="T61" fmla="*/ 223 h 344"/>
                  <a:gd name="T62" fmla="*/ 0 w 346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6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4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1" y="90"/>
                    </a:lnTo>
                    <a:lnTo>
                      <a:pt x="29" y="76"/>
                    </a:lnTo>
                    <a:lnTo>
                      <a:pt x="40" y="62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6" y="13"/>
                    </a:lnTo>
                    <a:lnTo>
                      <a:pt x="121" y="7"/>
                    </a:lnTo>
                    <a:lnTo>
                      <a:pt x="139" y="3"/>
                    </a:lnTo>
                    <a:lnTo>
                      <a:pt x="155" y="0"/>
                    </a:lnTo>
                    <a:lnTo>
                      <a:pt x="174" y="0"/>
                    </a:lnTo>
                    <a:lnTo>
                      <a:pt x="191" y="0"/>
                    </a:lnTo>
                    <a:lnTo>
                      <a:pt x="207" y="3"/>
                    </a:lnTo>
                    <a:lnTo>
                      <a:pt x="224" y="7"/>
                    </a:lnTo>
                    <a:lnTo>
                      <a:pt x="240" y="13"/>
                    </a:lnTo>
                    <a:lnTo>
                      <a:pt x="255" y="20"/>
                    </a:lnTo>
                    <a:lnTo>
                      <a:pt x="269" y="29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2"/>
                    </a:lnTo>
                    <a:lnTo>
                      <a:pt x="315" y="76"/>
                    </a:lnTo>
                    <a:lnTo>
                      <a:pt x="324" y="90"/>
                    </a:lnTo>
                    <a:lnTo>
                      <a:pt x="332" y="105"/>
                    </a:lnTo>
                    <a:lnTo>
                      <a:pt x="337" y="120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6" y="172"/>
                    </a:lnTo>
                    <a:lnTo>
                      <a:pt x="344" y="189"/>
                    </a:lnTo>
                    <a:lnTo>
                      <a:pt x="341" y="206"/>
                    </a:lnTo>
                    <a:lnTo>
                      <a:pt x="337" y="223"/>
                    </a:lnTo>
                    <a:lnTo>
                      <a:pt x="332" y="238"/>
                    </a:lnTo>
                    <a:lnTo>
                      <a:pt x="324" y="253"/>
                    </a:lnTo>
                    <a:lnTo>
                      <a:pt x="315" y="267"/>
                    </a:lnTo>
                    <a:lnTo>
                      <a:pt x="305" y="281"/>
                    </a:lnTo>
                    <a:lnTo>
                      <a:pt x="294" y="293"/>
                    </a:lnTo>
                    <a:lnTo>
                      <a:pt x="282" y="304"/>
                    </a:lnTo>
                    <a:lnTo>
                      <a:pt x="269" y="314"/>
                    </a:lnTo>
                    <a:lnTo>
                      <a:pt x="255" y="323"/>
                    </a:lnTo>
                    <a:lnTo>
                      <a:pt x="240" y="330"/>
                    </a:lnTo>
                    <a:lnTo>
                      <a:pt x="224" y="336"/>
                    </a:lnTo>
                    <a:lnTo>
                      <a:pt x="207" y="340"/>
                    </a:lnTo>
                    <a:lnTo>
                      <a:pt x="191" y="343"/>
                    </a:lnTo>
                    <a:lnTo>
                      <a:pt x="174" y="344"/>
                    </a:lnTo>
                    <a:lnTo>
                      <a:pt x="155" y="343"/>
                    </a:lnTo>
                    <a:lnTo>
                      <a:pt x="139" y="340"/>
                    </a:lnTo>
                    <a:lnTo>
                      <a:pt x="121" y="336"/>
                    </a:lnTo>
                    <a:lnTo>
                      <a:pt x="106" y="330"/>
                    </a:lnTo>
                    <a:lnTo>
                      <a:pt x="91" y="323"/>
                    </a:lnTo>
                    <a:lnTo>
                      <a:pt x="76" y="314"/>
                    </a:lnTo>
                    <a:lnTo>
                      <a:pt x="63" y="304"/>
                    </a:lnTo>
                    <a:lnTo>
                      <a:pt x="50" y="293"/>
                    </a:lnTo>
                    <a:lnTo>
                      <a:pt x="40" y="281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4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18" name="Freeform 198">
                <a:extLst>
                  <a:ext uri="{FF2B5EF4-FFF2-40B4-BE49-F238E27FC236}">
                    <a16:creationId xmlns:a16="http://schemas.microsoft.com/office/drawing/2014/main" id="{A10D473E-E76D-4AC1-828E-E09599A4E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2090"/>
                <a:ext cx="87" cy="85"/>
              </a:xfrm>
              <a:custGeom>
                <a:avLst/>
                <a:gdLst>
                  <a:gd name="T0" fmla="*/ 0 w 346"/>
                  <a:gd name="T1" fmla="*/ 153 h 344"/>
                  <a:gd name="T2" fmla="*/ 7 w 346"/>
                  <a:gd name="T3" fmla="*/ 120 h 344"/>
                  <a:gd name="T4" fmla="*/ 20 w 346"/>
                  <a:gd name="T5" fmla="*/ 89 h 344"/>
                  <a:gd name="T6" fmla="*/ 39 w 346"/>
                  <a:gd name="T7" fmla="*/ 62 h 344"/>
                  <a:gd name="T8" fmla="*/ 62 w 346"/>
                  <a:gd name="T9" fmla="*/ 38 h 344"/>
                  <a:gd name="T10" fmla="*/ 90 w 346"/>
                  <a:gd name="T11" fmla="*/ 20 h 344"/>
                  <a:gd name="T12" fmla="*/ 120 w 346"/>
                  <a:gd name="T13" fmla="*/ 7 h 344"/>
                  <a:gd name="T14" fmla="*/ 154 w 346"/>
                  <a:gd name="T15" fmla="*/ 0 h 344"/>
                  <a:gd name="T16" fmla="*/ 190 w 346"/>
                  <a:gd name="T17" fmla="*/ 0 h 344"/>
                  <a:gd name="T18" fmla="*/ 223 w 346"/>
                  <a:gd name="T19" fmla="*/ 7 h 344"/>
                  <a:gd name="T20" fmla="*/ 255 w 346"/>
                  <a:gd name="T21" fmla="*/ 20 h 344"/>
                  <a:gd name="T22" fmla="*/ 283 w 346"/>
                  <a:gd name="T23" fmla="*/ 38 h 344"/>
                  <a:gd name="T24" fmla="*/ 306 w 346"/>
                  <a:gd name="T25" fmla="*/ 62 h 344"/>
                  <a:gd name="T26" fmla="*/ 325 w 346"/>
                  <a:gd name="T27" fmla="*/ 89 h 344"/>
                  <a:gd name="T28" fmla="*/ 337 w 346"/>
                  <a:gd name="T29" fmla="*/ 120 h 344"/>
                  <a:gd name="T30" fmla="*/ 344 w 346"/>
                  <a:gd name="T31" fmla="*/ 153 h 344"/>
                  <a:gd name="T32" fmla="*/ 344 w 346"/>
                  <a:gd name="T33" fmla="*/ 189 h 344"/>
                  <a:gd name="T34" fmla="*/ 337 w 346"/>
                  <a:gd name="T35" fmla="*/ 223 h 344"/>
                  <a:gd name="T36" fmla="*/ 325 w 346"/>
                  <a:gd name="T37" fmla="*/ 253 h 344"/>
                  <a:gd name="T38" fmla="*/ 306 w 346"/>
                  <a:gd name="T39" fmla="*/ 281 h 344"/>
                  <a:gd name="T40" fmla="*/ 283 w 346"/>
                  <a:gd name="T41" fmla="*/ 304 h 344"/>
                  <a:gd name="T42" fmla="*/ 255 w 346"/>
                  <a:gd name="T43" fmla="*/ 323 h 344"/>
                  <a:gd name="T44" fmla="*/ 223 w 346"/>
                  <a:gd name="T45" fmla="*/ 335 h 344"/>
                  <a:gd name="T46" fmla="*/ 190 w 346"/>
                  <a:gd name="T47" fmla="*/ 342 h 344"/>
                  <a:gd name="T48" fmla="*/ 154 w 346"/>
                  <a:gd name="T49" fmla="*/ 342 h 344"/>
                  <a:gd name="T50" fmla="*/ 120 w 346"/>
                  <a:gd name="T51" fmla="*/ 335 h 344"/>
                  <a:gd name="T52" fmla="*/ 90 w 346"/>
                  <a:gd name="T53" fmla="*/ 323 h 344"/>
                  <a:gd name="T54" fmla="*/ 62 w 346"/>
                  <a:gd name="T55" fmla="*/ 304 h 344"/>
                  <a:gd name="T56" fmla="*/ 39 w 346"/>
                  <a:gd name="T57" fmla="*/ 281 h 344"/>
                  <a:gd name="T58" fmla="*/ 20 w 346"/>
                  <a:gd name="T59" fmla="*/ 253 h 344"/>
                  <a:gd name="T60" fmla="*/ 7 w 346"/>
                  <a:gd name="T61" fmla="*/ 223 h 344"/>
                  <a:gd name="T62" fmla="*/ 0 w 346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6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0" y="89"/>
                    </a:lnTo>
                    <a:lnTo>
                      <a:pt x="29" y="76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7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7" y="2"/>
                    </a:lnTo>
                    <a:lnTo>
                      <a:pt x="223" y="7"/>
                    </a:lnTo>
                    <a:lnTo>
                      <a:pt x="240" y="13"/>
                    </a:lnTo>
                    <a:lnTo>
                      <a:pt x="255" y="20"/>
                    </a:lnTo>
                    <a:lnTo>
                      <a:pt x="269" y="29"/>
                    </a:lnTo>
                    <a:lnTo>
                      <a:pt x="283" y="38"/>
                    </a:lnTo>
                    <a:lnTo>
                      <a:pt x="294" y="50"/>
                    </a:lnTo>
                    <a:lnTo>
                      <a:pt x="306" y="62"/>
                    </a:lnTo>
                    <a:lnTo>
                      <a:pt x="315" y="76"/>
                    </a:lnTo>
                    <a:lnTo>
                      <a:pt x="325" y="89"/>
                    </a:lnTo>
                    <a:lnTo>
                      <a:pt x="332" y="105"/>
                    </a:lnTo>
                    <a:lnTo>
                      <a:pt x="337" y="120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6" y="172"/>
                    </a:lnTo>
                    <a:lnTo>
                      <a:pt x="344" y="189"/>
                    </a:lnTo>
                    <a:lnTo>
                      <a:pt x="342" y="205"/>
                    </a:lnTo>
                    <a:lnTo>
                      <a:pt x="337" y="223"/>
                    </a:lnTo>
                    <a:lnTo>
                      <a:pt x="332" y="238"/>
                    </a:lnTo>
                    <a:lnTo>
                      <a:pt x="325" y="253"/>
                    </a:lnTo>
                    <a:lnTo>
                      <a:pt x="315" y="267"/>
                    </a:lnTo>
                    <a:lnTo>
                      <a:pt x="306" y="281"/>
                    </a:lnTo>
                    <a:lnTo>
                      <a:pt x="294" y="292"/>
                    </a:lnTo>
                    <a:lnTo>
                      <a:pt x="283" y="304"/>
                    </a:lnTo>
                    <a:lnTo>
                      <a:pt x="269" y="313"/>
                    </a:lnTo>
                    <a:lnTo>
                      <a:pt x="255" y="323"/>
                    </a:lnTo>
                    <a:lnTo>
                      <a:pt x="240" y="330"/>
                    </a:lnTo>
                    <a:lnTo>
                      <a:pt x="223" y="335"/>
                    </a:lnTo>
                    <a:lnTo>
                      <a:pt x="207" y="340"/>
                    </a:lnTo>
                    <a:lnTo>
                      <a:pt x="190" y="342"/>
                    </a:lnTo>
                    <a:lnTo>
                      <a:pt x="172" y="344"/>
                    </a:lnTo>
                    <a:lnTo>
                      <a:pt x="154" y="342"/>
                    </a:lnTo>
                    <a:lnTo>
                      <a:pt x="137" y="340"/>
                    </a:lnTo>
                    <a:lnTo>
                      <a:pt x="120" y="335"/>
                    </a:lnTo>
                    <a:lnTo>
                      <a:pt x="105" y="330"/>
                    </a:lnTo>
                    <a:lnTo>
                      <a:pt x="90" y="323"/>
                    </a:lnTo>
                    <a:lnTo>
                      <a:pt x="76" y="313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19" name="Freeform 199">
                <a:extLst>
                  <a:ext uri="{FF2B5EF4-FFF2-40B4-BE49-F238E27FC236}">
                    <a16:creationId xmlns:a16="http://schemas.microsoft.com/office/drawing/2014/main" id="{169DF57B-FC55-4BF0-8270-E754D20A1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1547"/>
                <a:ext cx="86" cy="86"/>
              </a:xfrm>
              <a:custGeom>
                <a:avLst/>
                <a:gdLst>
                  <a:gd name="T0" fmla="*/ 0 w 344"/>
                  <a:gd name="T1" fmla="*/ 153 h 343"/>
                  <a:gd name="T2" fmla="*/ 7 w 344"/>
                  <a:gd name="T3" fmla="*/ 119 h 343"/>
                  <a:gd name="T4" fmla="*/ 20 w 344"/>
                  <a:gd name="T5" fmla="*/ 89 h 343"/>
                  <a:gd name="T6" fmla="*/ 38 w 344"/>
                  <a:gd name="T7" fmla="*/ 61 h 343"/>
                  <a:gd name="T8" fmla="*/ 62 w 344"/>
                  <a:gd name="T9" fmla="*/ 38 h 343"/>
                  <a:gd name="T10" fmla="*/ 90 w 344"/>
                  <a:gd name="T11" fmla="*/ 20 h 343"/>
                  <a:gd name="T12" fmla="*/ 120 w 344"/>
                  <a:gd name="T13" fmla="*/ 7 h 343"/>
                  <a:gd name="T14" fmla="*/ 154 w 344"/>
                  <a:gd name="T15" fmla="*/ 0 h 343"/>
                  <a:gd name="T16" fmla="*/ 188 w 344"/>
                  <a:gd name="T17" fmla="*/ 0 h 343"/>
                  <a:gd name="T18" fmla="*/ 222 w 344"/>
                  <a:gd name="T19" fmla="*/ 7 h 343"/>
                  <a:gd name="T20" fmla="*/ 252 w 344"/>
                  <a:gd name="T21" fmla="*/ 20 h 343"/>
                  <a:gd name="T22" fmla="*/ 280 w 344"/>
                  <a:gd name="T23" fmla="*/ 38 h 343"/>
                  <a:gd name="T24" fmla="*/ 304 w 344"/>
                  <a:gd name="T25" fmla="*/ 61 h 343"/>
                  <a:gd name="T26" fmla="*/ 322 w 344"/>
                  <a:gd name="T27" fmla="*/ 89 h 343"/>
                  <a:gd name="T28" fmla="*/ 336 w 344"/>
                  <a:gd name="T29" fmla="*/ 119 h 343"/>
                  <a:gd name="T30" fmla="*/ 343 w 344"/>
                  <a:gd name="T31" fmla="*/ 153 h 343"/>
                  <a:gd name="T32" fmla="*/ 343 w 344"/>
                  <a:gd name="T33" fmla="*/ 189 h 343"/>
                  <a:gd name="T34" fmla="*/ 336 w 344"/>
                  <a:gd name="T35" fmla="*/ 223 h 343"/>
                  <a:gd name="T36" fmla="*/ 322 w 344"/>
                  <a:gd name="T37" fmla="*/ 253 h 343"/>
                  <a:gd name="T38" fmla="*/ 304 w 344"/>
                  <a:gd name="T39" fmla="*/ 281 h 343"/>
                  <a:gd name="T40" fmla="*/ 280 w 344"/>
                  <a:gd name="T41" fmla="*/ 304 h 343"/>
                  <a:gd name="T42" fmla="*/ 252 w 344"/>
                  <a:gd name="T43" fmla="*/ 322 h 343"/>
                  <a:gd name="T44" fmla="*/ 222 w 344"/>
                  <a:gd name="T45" fmla="*/ 335 h 343"/>
                  <a:gd name="T46" fmla="*/ 188 w 344"/>
                  <a:gd name="T47" fmla="*/ 342 h 343"/>
                  <a:gd name="T48" fmla="*/ 154 w 344"/>
                  <a:gd name="T49" fmla="*/ 342 h 343"/>
                  <a:gd name="T50" fmla="*/ 120 w 344"/>
                  <a:gd name="T51" fmla="*/ 335 h 343"/>
                  <a:gd name="T52" fmla="*/ 90 w 344"/>
                  <a:gd name="T53" fmla="*/ 322 h 343"/>
                  <a:gd name="T54" fmla="*/ 62 w 344"/>
                  <a:gd name="T55" fmla="*/ 304 h 343"/>
                  <a:gd name="T56" fmla="*/ 38 w 344"/>
                  <a:gd name="T57" fmla="*/ 281 h 343"/>
                  <a:gd name="T58" fmla="*/ 20 w 344"/>
                  <a:gd name="T59" fmla="*/ 253 h 343"/>
                  <a:gd name="T60" fmla="*/ 7 w 344"/>
                  <a:gd name="T61" fmla="*/ 223 h 343"/>
                  <a:gd name="T62" fmla="*/ 0 w 344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8" y="61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5" y="29"/>
                    </a:lnTo>
                    <a:lnTo>
                      <a:pt x="90" y="20"/>
                    </a:lnTo>
                    <a:lnTo>
                      <a:pt x="104" y="13"/>
                    </a:lnTo>
                    <a:lnTo>
                      <a:pt x="120" y="7"/>
                    </a:lnTo>
                    <a:lnTo>
                      <a:pt x="136" y="2"/>
                    </a:lnTo>
                    <a:lnTo>
                      <a:pt x="154" y="0"/>
                    </a:lnTo>
                    <a:lnTo>
                      <a:pt x="171" y="0"/>
                    </a:lnTo>
                    <a:lnTo>
                      <a:pt x="188" y="0"/>
                    </a:lnTo>
                    <a:lnTo>
                      <a:pt x="205" y="2"/>
                    </a:lnTo>
                    <a:lnTo>
                      <a:pt x="222" y="7"/>
                    </a:lnTo>
                    <a:lnTo>
                      <a:pt x="237" y="13"/>
                    </a:lnTo>
                    <a:lnTo>
                      <a:pt x="252" y="20"/>
                    </a:lnTo>
                    <a:lnTo>
                      <a:pt x="268" y="29"/>
                    </a:lnTo>
                    <a:lnTo>
                      <a:pt x="280" y="38"/>
                    </a:lnTo>
                    <a:lnTo>
                      <a:pt x="293" y="50"/>
                    </a:lnTo>
                    <a:lnTo>
                      <a:pt x="304" y="61"/>
                    </a:lnTo>
                    <a:lnTo>
                      <a:pt x="314" y="75"/>
                    </a:lnTo>
                    <a:lnTo>
                      <a:pt x="322" y="89"/>
                    </a:lnTo>
                    <a:lnTo>
                      <a:pt x="330" y="104"/>
                    </a:lnTo>
                    <a:lnTo>
                      <a:pt x="336" y="119"/>
                    </a:lnTo>
                    <a:lnTo>
                      <a:pt x="340" y="137"/>
                    </a:lnTo>
                    <a:lnTo>
                      <a:pt x="343" y="153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40" y="205"/>
                    </a:lnTo>
                    <a:lnTo>
                      <a:pt x="336" y="223"/>
                    </a:lnTo>
                    <a:lnTo>
                      <a:pt x="330" y="238"/>
                    </a:lnTo>
                    <a:lnTo>
                      <a:pt x="322" y="253"/>
                    </a:lnTo>
                    <a:lnTo>
                      <a:pt x="314" y="267"/>
                    </a:lnTo>
                    <a:lnTo>
                      <a:pt x="304" y="281"/>
                    </a:lnTo>
                    <a:lnTo>
                      <a:pt x="293" y="292"/>
                    </a:lnTo>
                    <a:lnTo>
                      <a:pt x="280" y="304"/>
                    </a:lnTo>
                    <a:lnTo>
                      <a:pt x="268" y="313"/>
                    </a:lnTo>
                    <a:lnTo>
                      <a:pt x="252" y="322"/>
                    </a:lnTo>
                    <a:lnTo>
                      <a:pt x="237" y="329"/>
                    </a:lnTo>
                    <a:lnTo>
                      <a:pt x="222" y="335"/>
                    </a:lnTo>
                    <a:lnTo>
                      <a:pt x="205" y="340"/>
                    </a:lnTo>
                    <a:lnTo>
                      <a:pt x="188" y="342"/>
                    </a:lnTo>
                    <a:lnTo>
                      <a:pt x="171" y="343"/>
                    </a:lnTo>
                    <a:lnTo>
                      <a:pt x="154" y="342"/>
                    </a:lnTo>
                    <a:lnTo>
                      <a:pt x="136" y="340"/>
                    </a:lnTo>
                    <a:lnTo>
                      <a:pt x="120" y="335"/>
                    </a:lnTo>
                    <a:lnTo>
                      <a:pt x="104" y="329"/>
                    </a:lnTo>
                    <a:lnTo>
                      <a:pt x="90" y="322"/>
                    </a:lnTo>
                    <a:lnTo>
                      <a:pt x="75" y="313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20" name="Freeform 200">
                <a:extLst>
                  <a:ext uri="{FF2B5EF4-FFF2-40B4-BE49-F238E27FC236}">
                    <a16:creationId xmlns:a16="http://schemas.microsoft.com/office/drawing/2014/main" id="{D6F7FF4A-F74C-4D93-B71B-CF38F2D10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048"/>
                <a:ext cx="86" cy="86"/>
              </a:xfrm>
              <a:custGeom>
                <a:avLst/>
                <a:gdLst>
                  <a:gd name="T0" fmla="*/ 0 w 346"/>
                  <a:gd name="T1" fmla="*/ 153 h 343"/>
                  <a:gd name="T2" fmla="*/ 7 w 346"/>
                  <a:gd name="T3" fmla="*/ 120 h 343"/>
                  <a:gd name="T4" fmla="*/ 20 w 346"/>
                  <a:gd name="T5" fmla="*/ 89 h 343"/>
                  <a:gd name="T6" fmla="*/ 39 w 346"/>
                  <a:gd name="T7" fmla="*/ 62 h 343"/>
                  <a:gd name="T8" fmla="*/ 62 w 346"/>
                  <a:gd name="T9" fmla="*/ 38 h 343"/>
                  <a:gd name="T10" fmla="*/ 90 w 346"/>
                  <a:gd name="T11" fmla="*/ 20 h 343"/>
                  <a:gd name="T12" fmla="*/ 121 w 346"/>
                  <a:gd name="T13" fmla="*/ 7 h 343"/>
                  <a:gd name="T14" fmla="*/ 155 w 346"/>
                  <a:gd name="T15" fmla="*/ 0 h 343"/>
                  <a:gd name="T16" fmla="*/ 191 w 346"/>
                  <a:gd name="T17" fmla="*/ 0 h 343"/>
                  <a:gd name="T18" fmla="*/ 225 w 346"/>
                  <a:gd name="T19" fmla="*/ 7 h 343"/>
                  <a:gd name="T20" fmla="*/ 255 w 346"/>
                  <a:gd name="T21" fmla="*/ 20 h 343"/>
                  <a:gd name="T22" fmla="*/ 283 w 346"/>
                  <a:gd name="T23" fmla="*/ 38 h 343"/>
                  <a:gd name="T24" fmla="*/ 306 w 346"/>
                  <a:gd name="T25" fmla="*/ 62 h 343"/>
                  <a:gd name="T26" fmla="*/ 325 w 346"/>
                  <a:gd name="T27" fmla="*/ 89 h 343"/>
                  <a:gd name="T28" fmla="*/ 337 w 346"/>
                  <a:gd name="T29" fmla="*/ 120 h 343"/>
                  <a:gd name="T30" fmla="*/ 344 w 346"/>
                  <a:gd name="T31" fmla="*/ 153 h 343"/>
                  <a:gd name="T32" fmla="*/ 344 w 346"/>
                  <a:gd name="T33" fmla="*/ 189 h 343"/>
                  <a:gd name="T34" fmla="*/ 337 w 346"/>
                  <a:gd name="T35" fmla="*/ 223 h 343"/>
                  <a:gd name="T36" fmla="*/ 325 w 346"/>
                  <a:gd name="T37" fmla="*/ 253 h 343"/>
                  <a:gd name="T38" fmla="*/ 306 w 346"/>
                  <a:gd name="T39" fmla="*/ 281 h 343"/>
                  <a:gd name="T40" fmla="*/ 283 w 346"/>
                  <a:gd name="T41" fmla="*/ 304 h 343"/>
                  <a:gd name="T42" fmla="*/ 255 w 346"/>
                  <a:gd name="T43" fmla="*/ 323 h 343"/>
                  <a:gd name="T44" fmla="*/ 225 w 346"/>
                  <a:gd name="T45" fmla="*/ 335 h 343"/>
                  <a:gd name="T46" fmla="*/ 191 w 346"/>
                  <a:gd name="T47" fmla="*/ 342 h 343"/>
                  <a:gd name="T48" fmla="*/ 155 w 346"/>
                  <a:gd name="T49" fmla="*/ 342 h 343"/>
                  <a:gd name="T50" fmla="*/ 121 w 346"/>
                  <a:gd name="T51" fmla="*/ 335 h 343"/>
                  <a:gd name="T52" fmla="*/ 90 w 346"/>
                  <a:gd name="T53" fmla="*/ 323 h 343"/>
                  <a:gd name="T54" fmla="*/ 62 w 346"/>
                  <a:gd name="T55" fmla="*/ 304 h 343"/>
                  <a:gd name="T56" fmla="*/ 39 w 346"/>
                  <a:gd name="T57" fmla="*/ 281 h 343"/>
                  <a:gd name="T58" fmla="*/ 20 w 346"/>
                  <a:gd name="T59" fmla="*/ 253 h 343"/>
                  <a:gd name="T60" fmla="*/ 7 w 346"/>
                  <a:gd name="T61" fmla="*/ 223 h 343"/>
                  <a:gd name="T62" fmla="*/ 0 w 346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6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0" y="89"/>
                    </a:lnTo>
                    <a:lnTo>
                      <a:pt x="29" y="76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1" y="7"/>
                    </a:lnTo>
                    <a:lnTo>
                      <a:pt x="137" y="2"/>
                    </a:lnTo>
                    <a:lnTo>
                      <a:pt x="155" y="0"/>
                    </a:lnTo>
                    <a:lnTo>
                      <a:pt x="174" y="0"/>
                    </a:lnTo>
                    <a:lnTo>
                      <a:pt x="191" y="0"/>
                    </a:lnTo>
                    <a:lnTo>
                      <a:pt x="207" y="2"/>
                    </a:lnTo>
                    <a:lnTo>
                      <a:pt x="225" y="7"/>
                    </a:lnTo>
                    <a:lnTo>
                      <a:pt x="240" y="13"/>
                    </a:lnTo>
                    <a:lnTo>
                      <a:pt x="255" y="20"/>
                    </a:lnTo>
                    <a:lnTo>
                      <a:pt x="269" y="29"/>
                    </a:lnTo>
                    <a:lnTo>
                      <a:pt x="283" y="38"/>
                    </a:lnTo>
                    <a:lnTo>
                      <a:pt x="294" y="50"/>
                    </a:lnTo>
                    <a:lnTo>
                      <a:pt x="306" y="62"/>
                    </a:lnTo>
                    <a:lnTo>
                      <a:pt x="315" y="76"/>
                    </a:lnTo>
                    <a:lnTo>
                      <a:pt x="325" y="89"/>
                    </a:lnTo>
                    <a:lnTo>
                      <a:pt x="332" y="105"/>
                    </a:lnTo>
                    <a:lnTo>
                      <a:pt x="337" y="120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6" y="172"/>
                    </a:lnTo>
                    <a:lnTo>
                      <a:pt x="344" y="189"/>
                    </a:lnTo>
                    <a:lnTo>
                      <a:pt x="342" y="205"/>
                    </a:lnTo>
                    <a:lnTo>
                      <a:pt x="337" y="223"/>
                    </a:lnTo>
                    <a:lnTo>
                      <a:pt x="332" y="238"/>
                    </a:lnTo>
                    <a:lnTo>
                      <a:pt x="325" y="253"/>
                    </a:lnTo>
                    <a:lnTo>
                      <a:pt x="315" y="267"/>
                    </a:lnTo>
                    <a:lnTo>
                      <a:pt x="306" y="281"/>
                    </a:lnTo>
                    <a:lnTo>
                      <a:pt x="294" y="292"/>
                    </a:lnTo>
                    <a:lnTo>
                      <a:pt x="283" y="304"/>
                    </a:lnTo>
                    <a:lnTo>
                      <a:pt x="269" y="313"/>
                    </a:lnTo>
                    <a:lnTo>
                      <a:pt x="255" y="323"/>
                    </a:lnTo>
                    <a:lnTo>
                      <a:pt x="240" y="330"/>
                    </a:lnTo>
                    <a:lnTo>
                      <a:pt x="225" y="335"/>
                    </a:lnTo>
                    <a:lnTo>
                      <a:pt x="207" y="340"/>
                    </a:lnTo>
                    <a:lnTo>
                      <a:pt x="191" y="342"/>
                    </a:lnTo>
                    <a:lnTo>
                      <a:pt x="174" y="343"/>
                    </a:lnTo>
                    <a:lnTo>
                      <a:pt x="155" y="342"/>
                    </a:lnTo>
                    <a:lnTo>
                      <a:pt x="137" y="340"/>
                    </a:lnTo>
                    <a:lnTo>
                      <a:pt x="121" y="335"/>
                    </a:lnTo>
                    <a:lnTo>
                      <a:pt x="105" y="330"/>
                    </a:lnTo>
                    <a:lnTo>
                      <a:pt x="90" y="323"/>
                    </a:lnTo>
                    <a:lnTo>
                      <a:pt x="76" y="313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21" name="Freeform 201">
                <a:extLst>
                  <a:ext uri="{FF2B5EF4-FFF2-40B4-BE49-F238E27FC236}">
                    <a16:creationId xmlns:a16="http://schemas.microsoft.com/office/drawing/2014/main" id="{3A76F8C2-8C85-43D7-9DE1-F32CE65A6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3" y="1963"/>
                <a:ext cx="87" cy="86"/>
              </a:xfrm>
              <a:custGeom>
                <a:avLst/>
                <a:gdLst>
                  <a:gd name="T0" fmla="*/ 0 w 345"/>
                  <a:gd name="T1" fmla="*/ 155 h 345"/>
                  <a:gd name="T2" fmla="*/ 7 w 345"/>
                  <a:gd name="T3" fmla="*/ 121 h 345"/>
                  <a:gd name="T4" fmla="*/ 20 w 345"/>
                  <a:gd name="T5" fmla="*/ 90 h 345"/>
                  <a:gd name="T6" fmla="*/ 38 w 345"/>
                  <a:gd name="T7" fmla="*/ 62 h 345"/>
                  <a:gd name="T8" fmla="*/ 61 w 345"/>
                  <a:gd name="T9" fmla="*/ 39 h 345"/>
                  <a:gd name="T10" fmla="*/ 89 w 345"/>
                  <a:gd name="T11" fmla="*/ 20 h 345"/>
                  <a:gd name="T12" fmla="*/ 121 w 345"/>
                  <a:gd name="T13" fmla="*/ 7 h 345"/>
                  <a:gd name="T14" fmla="*/ 154 w 345"/>
                  <a:gd name="T15" fmla="*/ 0 h 345"/>
                  <a:gd name="T16" fmla="*/ 191 w 345"/>
                  <a:gd name="T17" fmla="*/ 0 h 345"/>
                  <a:gd name="T18" fmla="*/ 224 w 345"/>
                  <a:gd name="T19" fmla="*/ 7 h 345"/>
                  <a:gd name="T20" fmla="*/ 254 w 345"/>
                  <a:gd name="T21" fmla="*/ 20 h 345"/>
                  <a:gd name="T22" fmla="*/ 282 w 345"/>
                  <a:gd name="T23" fmla="*/ 39 h 345"/>
                  <a:gd name="T24" fmla="*/ 306 w 345"/>
                  <a:gd name="T25" fmla="*/ 62 h 345"/>
                  <a:gd name="T26" fmla="*/ 324 w 345"/>
                  <a:gd name="T27" fmla="*/ 90 h 345"/>
                  <a:gd name="T28" fmla="*/ 337 w 345"/>
                  <a:gd name="T29" fmla="*/ 121 h 345"/>
                  <a:gd name="T30" fmla="*/ 344 w 345"/>
                  <a:gd name="T31" fmla="*/ 155 h 345"/>
                  <a:gd name="T32" fmla="*/ 344 w 345"/>
                  <a:gd name="T33" fmla="*/ 190 h 345"/>
                  <a:gd name="T34" fmla="*/ 337 w 345"/>
                  <a:gd name="T35" fmla="*/ 224 h 345"/>
                  <a:gd name="T36" fmla="*/ 324 w 345"/>
                  <a:gd name="T37" fmla="*/ 254 h 345"/>
                  <a:gd name="T38" fmla="*/ 306 w 345"/>
                  <a:gd name="T39" fmla="*/ 282 h 345"/>
                  <a:gd name="T40" fmla="*/ 282 w 345"/>
                  <a:gd name="T41" fmla="*/ 305 h 345"/>
                  <a:gd name="T42" fmla="*/ 254 w 345"/>
                  <a:gd name="T43" fmla="*/ 324 h 345"/>
                  <a:gd name="T44" fmla="*/ 224 w 345"/>
                  <a:gd name="T45" fmla="*/ 337 h 345"/>
                  <a:gd name="T46" fmla="*/ 191 w 345"/>
                  <a:gd name="T47" fmla="*/ 344 h 345"/>
                  <a:gd name="T48" fmla="*/ 154 w 345"/>
                  <a:gd name="T49" fmla="*/ 344 h 345"/>
                  <a:gd name="T50" fmla="*/ 121 w 345"/>
                  <a:gd name="T51" fmla="*/ 337 h 345"/>
                  <a:gd name="T52" fmla="*/ 89 w 345"/>
                  <a:gd name="T53" fmla="*/ 324 h 345"/>
                  <a:gd name="T54" fmla="*/ 61 w 345"/>
                  <a:gd name="T55" fmla="*/ 305 h 345"/>
                  <a:gd name="T56" fmla="*/ 38 w 345"/>
                  <a:gd name="T57" fmla="*/ 282 h 345"/>
                  <a:gd name="T58" fmla="*/ 20 w 345"/>
                  <a:gd name="T59" fmla="*/ 254 h 345"/>
                  <a:gd name="T60" fmla="*/ 7 w 345"/>
                  <a:gd name="T61" fmla="*/ 224 h 345"/>
                  <a:gd name="T62" fmla="*/ 0 w 345"/>
                  <a:gd name="T63" fmla="*/ 19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5">
                    <a:moveTo>
                      <a:pt x="0" y="173"/>
                    </a:moveTo>
                    <a:lnTo>
                      <a:pt x="0" y="155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29" y="76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1" y="39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21" y="7"/>
                    </a:lnTo>
                    <a:lnTo>
                      <a:pt x="137" y="3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3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6" y="62"/>
                    </a:lnTo>
                    <a:lnTo>
                      <a:pt x="315" y="76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2" y="137"/>
                    </a:lnTo>
                    <a:lnTo>
                      <a:pt x="344" y="155"/>
                    </a:lnTo>
                    <a:lnTo>
                      <a:pt x="345" y="173"/>
                    </a:lnTo>
                    <a:lnTo>
                      <a:pt x="344" y="190"/>
                    </a:lnTo>
                    <a:lnTo>
                      <a:pt x="342" y="207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6" y="282"/>
                    </a:lnTo>
                    <a:lnTo>
                      <a:pt x="294" y="294"/>
                    </a:lnTo>
                    <a:lnTo>
                      <a:pt x="282" y="305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39" y="331"/>
                    </a:lnTo>
                    <a:lnTo>
                      <a:pt x="224" y="337"/>
                    </a:lnTo>
                    <a:lnTo>
                      <a:pt x="207" y="341"/>
                    </a:lnTo>
                    <a:lnTo>
                      <a:pt x="191" y="344"/>
                    </a:lnTo>
                    <a:lnTo>
                      <a:pt x="173" y="345"/>
                    </a:lnTo>
                    <a:lnTo>
                      <a:pt x="154" y="344"/>
                    </a:lnTo>
                    <a:lnTo>
                      <a:pt x="137" y="341"/>
                    </a:lnTo>
                    <a:lnTo>
                      <a:pt x="121" y="337"/>
                    </a:lnTo>
                    <a:lnTo>
                      <a:pt x="104" y="331"/>
                    </a:lnTo>
                    <a:lnTo>
                      <a:pt x="89" y="324"/>
                    </a:lnTo>
                    <a:lnTo>
                      <a:pt x="75" y="315"/>
                    </a:lnTo>
                    <a:lnTo>
                      <a:pt x="61" y="305"/>
                    </a:lnTo>
                    <a:lnTo>
                      <a:pt x="50" y="294"/>
                    </a:lnTo>
                    <a:lnTo>
                      <a:pt x="38" y="282"/>
                    </a:lnTo>
                    <a:lnTo>
                      <a:pt x="29" y="268"/>
                    </a:lnTo>
                    <a:lnTo>
                      <a:pt x="20" y="254"/>
                    </a:lnTo>
                    <a:lnTo>
                      <a:pt x="13" y="239"/>
                    </a:lnTo>
                    <a:lnTo>
                      <a:pt x="7" y="224"/>
                    </a:lnTo>
                    <a:lnTo>
                      <a:pt x="2" y="207"/>
                    </a:lnTo>
                    <a:lnTo>
                      <a:pt x="0" y="19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22" name="Freeform 202">
                <a:extLst>
                  <a:ext uri="{FF2B5EF4-FFF2-40B4-BE49-F238E27FC236}">
                    <a16:creationId xmlns:a16="http://schemas.microsoft.com/office/drawing/2014/main" id="{A0EB0A7A-ACCC-4451-B4D0-922160B2C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" y="1881"/>
                <a:ext cx="86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21 h 343"/>
                  <a:gd name="T4" fmla="*/ 20 w 345"/>
                  <a:gd name="T5" fmla="*/ 89 h 343"/>
                  <a:gd name="T6" fmla="*/ 39 w 345"/>
                  <a:gd name="T7" fmla="*/ 63 h 343"/>
                  <a:gd name="T8" fmla="*/ 62 w 345"/>
                  <a:gd name="T9" fmla="*/ 40 h 343"/>
                  <a:gd name="T10" fmla="*/ 90 w 345"/>
                  <a:gd name="T11" fmla="*/ 21 h 343"/>
                  <a:gd name="T12" fmla="*/ 120 w 345"/>
                  <a:gd name="T13" fmla="*/ 7 h 343"/>
                  <a:gd name="T14" fmla="*/ 154 w 345"/>
                  <a:gd name="T15" fmla="*/ 0 h 343"/>
                  <a:gd name="T16" fmla="*/ 190 w 345"/>
                  <a:gd name="T17" fmla="*/ 0 h 343"/>
                  <a:gd name="T18" fmla="*/ 224 w 345"/>
                  <a:gd name="T19" fmla="*/ 7 h 343"/>
                  <a:gd name="T20" fmla="*/ 254 w 345"/>
                  <a:gd name="T21" fmla="*/ 21 h 343"/>
                  <a:gd name="T22" fmla="*/ 282 w 345"/>
                  <a:gd name="T23" fmla="*/ 40 h 343"/>
                  <a:gd name="T24" fmla="*/ 305 w 345"/>
                  <a:gd name="T25" fmla="*/ 63 h 343"/>
                  <a:gd name="T26" fmla="*/ 324 w 345"/>
                  <a:gd name="T27" fmla="*/ 89 h 343"/>
                  <a:gd name="T28" fmla="*/ 337 w 345"/>
                  <a:gd name="T29" fmla="*/ 121 h 343"/>
                  <a:gd name="T30" fmla="*/ 344 w 345"/>
                  <a:gd name="T31" fmla="*/ 153 h 343"/>
                  <a:gd name="T32" fmla="*/ 344 w 345"/>
                  <a:gd name="T33" fmla="*/ 189 h 343"/>
                  <a:gd name="T34" fmla="*/ 337 w 345"/>
                  <a:gd name="T35" fmla="*/ 223 h 343"/>
                  <a:gd name="T36" fmla="*/ 324 w 345"/>
                  <a:gd name="T37" fmla="*/ 253 h 343"/>
                  <a:gd name="T38" fmla="*/ 305 w 345"/>
                  <a:gd name="T39" fmla="*/ 281 h 343"/>
                  <a:gd name="T40" fmla="*/ 282 w 345"/>
                  <a:gd name="T41" fmla="*/ 304 h 343"/>
                  <a:gd name="T42" fmla="*/ 254 w 345"/>
                  <a:gd name="T43" fmla="*/ 323 h 343"/>
                  <a:gd name="T44" fmla="*/ 224 w 345"/>
                  <a:gd name="T45" fmla="*/ 335 h 343"/>
                  <a:gd name="T46" fmla="*/ 190 w 345"/>
                  <a:gd name="T47" fmla="*/ 342 h 343"/>
                  <a:gd name="T48" fmla="*/ 154 w 345"/>
                  <a:gd name="T49" fmla="*/ 342 h 343"/>
                  <a:gd name="T50" fmla="*/ 120 w 345"/>
                  <a:gd name="T51" fmla="*/ 335 h 343"/>
                  <a:gd name="T52" fmla="*/ 90 w 345"/>
                  <a:gd name="T53" fmla="*/ 323 h 343"/>
                  <a:gd name="T54" fmla="*/ 62 w 345"/>
                  <a:gd name="T55" fmla="*/ 304 h 343"/>
                  <a:gd name="T56" fmla="*/ 39 w 345"/>
                  <a:gd name="T57" fmla="*/ 281 h 343"/>
                  <a:gd name="T58" fmla="*/ 20 w 345"/>
                  <a:gd name="T59" fmla="*/ 253 h 343"/>
                  <a:gd name="T60" fmla="*/ 7 w 345"/>
                  <a:gd name="T61" fmla="*/ 223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1"/>
                    </a:lnTo>
                    <a:lnTo>
                      <a:pt x="12" y="105"/>
                    </a:lnTo>
                    <a:lnTo>
                      <a:pt x="20" y="89"/>
                    </a:lnTo>
                    <a:lnTo>
                      <a:pt x="29" y="76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2" y="40"/>
                    </a:lnTo>
                    <a:lnTo>
                      <a:pt x="75" y="29"/>
                    </a:lnTo>
                    <a:lnTo>
                      <a:pt x="90" y="21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8" y="4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7" y="4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2" y="40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6"/>
                    </a:lnTo>
                    <a:lnTo>
                      <a:pt x="324" y="89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1" y="205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5" y="267"/>
                    </a:lnTo>
                    <a:lnTo>
                      <a:pt x="305" y="281"/>
                    </a:lnTo>
                    <a:lnTo>
                      <a:pt x="294" y="292"/>
                    </a:lnTo>
                    <a:lnTo>
                      <a:pt x="282" y="304"/>
                    </a:lnTo>
                    <a:lnTo>
                      <a:pt x="268" y="313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4" y="335"/>
                    </a:lnTo>
                    <a:lnTo>
                      <a:pt x="207" y="340"/>
                    </a:lnTo>
                    <a:lnTo>
                      <a:pt x="190" y="342"/>
                    </a:lnTo>
                    <a:lnTo>
                      <a:pt x="173" y="343"/>
                    </a:lnTo>
                    <a:lnTo>
                      <a:pt x="154" y="342"/>
                    </a:lnTo>
                    <a:lnTo>
                      <a:pt x="138" y="340"/>
                    </a:lnTo>
                    <a:lnTo>
                      <a:pt x="120" y="335"/>
                    </a:lnTo>
                    <a:lnTo>
                      <a:pt x="105" y="330"/>
                    </a:lnTo>
                    <a:lnTo>
                      <a:pt x="90" y="323"/>
                    </a:lnTo>
                    <a:lnTo>
                      <a:pt x="75" y="313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2" y="238"/>
                    </a:lnTo>
                    <a:lnTo>
                      <a:pt x="7" y="223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23" name="Freeform 203">
                <a:extLst>
                  <a:ext uri="{FF2B5EF4-FFF2-40B4-BE49-F238E27FC236}">
                    <a16:creationId xmlns:a16="http://schemas.microsoft.com/office/drawing/2014/main" id="{C441B1B2-7871-4A49-A968-3CCBEB610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8" y="1799"/>
                <a:ext cx="86" cy="86"/>
              </a:xfrm>
              <a:custGeom>
                <a:avLst/>
                <a:gdLst>
                  <a:gd name="T0" fmla="*/ 0 w 344"/>
                  <a:gd name="T1" fmla="*/ 154 h 345"/>
                  <a:gd name="T2" fmla="*/ 7 w 344"/>
                  <a:gd name="T3" fmla="*/ 121 h 345"/>
                  <a:gd name="T4" fmla="*/ 20 w 344"/>
                  <a:gd name="T5" fmla="*/ 89 h 345"/>
                  <a:gd name="T6" fmla="*/ 38 w 344"/>
                  <a:gd name="T7" fmla="*/ 61 h 345"/>
                  <a:gd name="T8" fmla="*/ 62 w 344"/>
                  <a:gd name="T9" fmla="*/ 38 h 345"/>
                  <a:gd name="T10" fmla="*/ 89 w 344"/>
                  <a:gd name="T11" fmla="*/ 20 h 345"/>
                  <a:gd name="T12" fmla="*/ 120 w 344"/>
                  <a:gd name="T13" fmla="*/ 7 h 345"/>
                  <a:gd name="T14" fmla="*/ 153 w 344"/>
                  <a:gd name="T15" fmla="*/ 0 h 345"/>
                  <a:gd name="T16" fmla="*/ 189 w 344"/>
                  <a:gd name="T17" fmla="*/ 0 h 345"/>
                  <a:gd name="T18" fmla="*/ 222 w 344"/>
                  <a:gd name="T19" fmla="*/ 7 h 345"/>
                  <a:gd name="T20" fmla="*/ 253 w 344"/>
                  <a:gd name="T21" fmla="*/ 20 h 345"/>
                  <a:gd name="T22" fmla="*/ 280 w 344"/>
                  <a:gd name="T23" fmla="*/ 38 h 345"/>
                  <a:gd name="T24" fmla="*/ 303 w 344"/>
                  <a:gd name="T25" fmla="*/ 61 h 345"/>
                  <a:gd name="T26" fmla="*/ 322 w 344"/>
                  <a:gd name="T27" fmla="*/ 89 h 345"/>
                  <a:gd name="T28" fmla="*/ 336 w 344"/>
                  <a:gd name="T29" fmla="*/ 121 h 345"/>
                  <a:gd name="T30" fmla="*/ 343 w 344"/>
                  <a:gd name="T31" fmla="*/ 154 h 345"/>
                  <a:gd name="T32" fmla="*/ 343 w 344"/>
                  <a:gd name="T33" fmla="*/ 190 h 345"/>
                  <a:gd name="T34" fmla="*/ 336 w 344"/>
                  <a:gd name="T35" fmla="*/ 223 h 345"/>
                  <a:gd name="T36" fmla="*/ 322 w 344"/>
                  <a:gd name="T37" fmla="*/ 254 h 345"/>
                  <a:gd name="T38" fmla="*/ 303 w 344"/>
                  <a:gd name="T39" fmla="*/ 281 h 345"/>
                  <a:gd name="T40" fmla="*/ 280 w 344"/>
                  <a:gd name="T41" fmla="*/ 304 h 345"/>
                  <a:gd name="T42" fmla="*/ 253 w 344"/>
                  <a:gd name="T43" fmla="*/ 322 h 345"/>
                  <a:gd name="T44" fmla="*/ 222 w 344"/>
                  <a:gd name="T45" fmla="*/ 336 h 345"/>
                  <a:gd name="T46" fmla="*/ 189 w 344"/>
                  <a:gd name="T47" fmla="*/ 343 h 345"/>
                  <a:gd name="T48" fmla="*/ 153 w 344"/>
                  <a:gd name="T49" fmla="*/ 343 h 345"/>
                  <a:gd name="T50" fmla="*/ 120 w 344"/>
                  <a:gd name="T51" fmla="*/ 336 h 345"/>
                  <a:gd name="T52" fmla="*/ 89 w 344"/>
                  <a:gd name="T53" fmla="*/ 322 h 345"/>
                  <a:gd name="T54" fmla="*/ 62 w 344"/>
                  <a:gd name="T55" fmla="*/ 304 h 345"/>
                  <a:gd name="T56" fmla="*/ 38 w 344"/>
                  <a:gd name="T57" fmla="*/ 281 h 345"/>
                  <a:gd name="T58" fmla="*/ 20 w 344"/>
                  <a:gd name="T59" fmla="*/ 254 h 345"/>
                  <a:gd name="T60" fmla="*/ 7 w 344"/>
                  <a:gd name="T61" fmla="*/ 223 h 345"/>
                  <a:gd name="T62" fmla="*/ 0 w 344"/>
                  <a:gd name="T63" fmla="*/ 19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5">
                    <a:moveTo>
                      <a:pt x="0" y="173"/>
                    </a:moveTo>
                    <a:lnTo>
                      <a:pt x="0" y="154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8" y="61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7" y="2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6" y="2"/>
                    </a:lnTo>
                    <a:lnTo>
                      <a:pt x="222" y="7"/>
                    </a:lnTo>
                    <a:lnTo>
                      <a:pt x="238" y="13"/>
                    </a:lnTo>
                    <a:lnTo>
                      <a:pt x="253" y="20"/>
                    </a:lnTo>
                    <a:lnTo>
                      <a:pt x="267" y="29"/>
                    </a:lnTo>
                    <a:lnTo>
                      <a:pt x="280" y="38"/>
                    </a:lnTo>
                    <a:lnTo>
                      <a:pt x="293" y="50"/>
                    </a:lnTo>
                    <a:lnTo>
                      <a:pt x="303" y="61"/>
                    </a:lnTo>
                    <a:lnTo>
                      <a:pt x="314" y="75"/>
                    </a:lnTo>
                    <a:lnTo>
                      <a:pt x="322" y="89"/>
                    </a:lnTo>
                    <a:lnTo>
                      <a:pt x="330" y="104"/>
                    </a:lnTo>
                    <a:lnTo>
                      <a:pt x="336" y="121"/>
                    </a:lnTo>
                    <a:lnTo>
                      <a:pt x="339" y="137"/>
                    </a:lnTo>
                    <a:lnTo>
                      <a:pt x="343" y="154"/>
                    </a:lnTo>
                    <a:lnTo>
                      <a:pt x="344" y="173"/>
                    </a:lnTo>
                    <a:lnTo>
                      <a:pt x="343" y="190"/>
                    </a:lnTo>
                    <a:lnTo>
                      <a:pt x="339" y="206"/>
                    </a:lnTo>
                    <a:lnTo>
                      <a:pt x="336" y="223"/>
                    </a:lnTo>
                    <a:lnTo>
                      <a:pt x="330" y="239"/>
                    </a:lnTo>
                    <a:lnTo>
                      <a:pt x="322" y="254"/>
                    </a:lnTo>
                    <a:lnTo>
                      <a:pt x="314" y="268"/>
                    </a:lnTo>
                    <a:lnTo>
                      <a:pt x="303" y="281"/>
                    </a:lnTo>
                    <a:lnTo>
                      <a:pt x="293" y="293"/>
                    </a:lnTo>
                    <a:lnTo>
                      <a:pt x="280" y="304"/>
                    </a:lnTo>
                    <a:lnTo>
                      <a:pt x="267" y="314"/>
                    </a:lnTo>
                    <a:lnTo>
                      <a:pt x="253" y="322"/>
                    </a:lnTo>
                    <a:lnTo>
                      <a:pt x="238" y="331"/>
                    </a:lnTo>
                    <a:lnTo>
                      <a:pt x="222" y="336"/>
                    </a:lnTo>
                    <a:lnTo>
                      <a:pt x="206" y="340"/>
                    </a:lnTo>
                    <a:lnTo>
                      <a:pt x="189" y="343"/>
                    </a:lnTo>
                    <a:lnTo>
                      <a:pt x="172" y="345"/>
                    </a:lnTo>
                    <a:lnTo>
                      <a:pt x="153" y="343"/>
                    </a:lnTo>
                    <a:lnTo>
                      <a:pt x="137" y="340"/>
                    </a:lnTo>
                    <a:lnTo>
                      <a:pt x="120" y="336"/>
                    </a:lnTo>
                    <a:lnTo>
                      <a:pt x="105" y="331"/>
                    </a:lnTo>
                    <a:lnTo>
                      <a:pt x="89" y="322"/>
                    </a:lnTo>
                    <a:lnTo>
                      <a:pt x="75" y="314"/>
                    </a:lnTo>
                    <a:lnTo>
                      <a:pt x="62" y="304"/>
                    </a:lnTo>
                    <a:lnTo>
                      <a:pt x="50" y="293"/>
                    </a:lnTo>
                    <a:lnTo>
                      <a:pt x="38" y="281"/>
                    </a:lnTo>
                    <a:lnTo>
                      <a:pt x="29" y="268"/>
                    </a:lnTo>
                    <a:lnTo>
                      <a:pt x="20" y="254"/>
                    </a:lnTo>
                    <a:lnTo>
                      <a:pt x="13" y="239"/>
                    </a:lnTo>
                    <a:lnTo>
                      <a:pt x="7" y="223"/>
                    </a:lnTo>
                    <a:lnTo>
                      <a:pt x="2" y="206"/>
                    </a:lnTo>
                    <a:lnTo>
                      <a:pt x="0" y="19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24" name="Freeform 204">
                <a:extLst>
                  <a:ext uri="{FF2B5EF4-FFF2-40B4-BE49-F238E27FC236}">
                    <a16:creationId xmlns:a16="http://schemas.microsoft.com/office/drawing/2014/main" id="{F59F2F51-718A-4DE6-86AE-B6C8EDC4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1" y="1746"/>
                <a:ext cx="86" cy="85"/>
              </a:xfrm>
              <a:custGeom>
                <a:avLst/>
                <a:gdLst>
                  <a:gd name="T0" fmla="*/ 0 w 344"/>
                  <a:gd name="T1" fmla="*/ 154 h 344"/>
                  <a:gd name="T2" fmla="*/ 7 w 344"/>
                  <a:gd name="T3" fmla="*/ 120 h 344"/>
                  <a:gd name="T4" fmla="*/ 20 w 344"/>
                  <a:gd name="T5" fmla="*/ 90 h 344"/>
                  <a:gd name="T6" fmla="*/ 39 w 344"/>
                  <a:gd name="T7" fmla="*/ 62 h 344"/>
                  <a:gd name="T8" fmla="*/ 62 w 344"/>
                  <a:gd name="T9" fmla="*/ 39 h 344"/>
                  <a:gd name="T10" fmla="*/ 90 w 344"/>
                  <a:gd name="T11" fmla="*/ 20 h 344"/>
                  <a:gd name="T12" fmla="*/ 120 w 344"/>
                  <a:gd name="T13" fmla="*/ 7 h 344"/>
                  <a:gd name="T14" fmla="*/ 154 w 344"/>
                  <a:gd name="T15" fmla="*/ 0 h 344"/>
                  <a:gd name="T16" fmla="*/ 190 w 344"/>
                  <a:gd name="T17" fmla="*/ 0 h 344"/>
                  <a:gd name="T18" fmla="*/ 223 w 344"/>
                  <a:gd name="T19" fmla="*/ 7 h 344"/>
                  <a:gd name="T20" fmla="*/ 254 w 344"/>
                  <a:gd name="T21" fmla="*/ 20 h 344"/>
                  <a:gd name="T22" fmla="*/ 282 w 344"/>
                  <a:gd name="T23" fmla="*/ 39 h 344"/>
                  <a:gd name="T24" fmla="*/ 305 w 344"/>
                  <a:gd name="T25" fmla="*/ 62 h 344"/>
                  <a:gd name="T26" fmla="*/ 323 w 344"/>
                  <a:gd name="T27" fmla="*/ 90 h 344"/>
                  <a:gd name="T28" fmla="*/ 336 w 344"/>
                  <a:gd name="T29" fmla="*/ 120 h 344"/>
                  <a:gd name="T30" fmla="*/ 343 w 344"/>
                  <a:gd name="T31" fmla="*/ 154 h 344"/>
                  <a:gd name="T32" fmla="*/ 343 w 344"/>
                  <a:gd name="T33" fmla="*/ 189 h 344"/>
                  <a:gd name="T34" fmla="*/ 336 w 344"/>
                  <a:gd name="T35" fmla="*/ 222 h 344"/>
                  <a:gd name="T36" fmla="*/ 323 w 344"/>
                  <a:gd name="T37" fmla="*/ 253 h 344"/>
                  <a:gd name="T38" fmla="*/ 305 w 344"/>
                  <a:gd name="T39" fmla="*/ 280 h 344"/>
                  <a:gd name="T40" fmla="*/ 282 w 344"/>
                  <a:gd name="T41" fmla="*/ 303 h 344"/>
                  <a:gd name="T42" fmla="*/ 254 w 344"/>
                  <a:gd name="T43" fmla="*/ 322 h 344"/>
                  <a:gd name="T44" fmla="*/ 223 w 344"/>
                  <a:gd name="T45" fmla="*/ 336 h 344"/>
                  <a:gd name="T46" fmla="*/ 190 w 344"/>
                  <a:gd name="T47" fmla="*/ 343 h 344"/>
                  <a:gd name="T48" fmla="*/ 154 w 344"/>
                  <a:gd name="T49" fmla="*/ 343 h 344"/>
                  <a:gd name="T50" fmla="*/ 120 w 344"/>
                  <a:gd name="T51" fmla="*/ 336 h 344"/>
                  <a:gd name="T52" fmla="*/ 90 w 344"/>
                  <a:gd name="T53" fmla="*/ 322 h 344"/>
                  <a:gd name="T54" fmla="*/ 62 w 344"/>
                  <a:gd name="T55" fmla="*/ 303 h 344"/>
                  <a:gd name="T56" fmla="*/ 39 w 344"/>
                  <a:gd name="T57" fmla="*/ 280 h 344"/>
                  <a:gd name="T58" fmla="*/ 20 w 344"/>
                  <a:gd name="T59" fmla="*/ 253 h 344"/>
                  <a:gd name="T60" fmla="*/ 7 w 344"/>
                  <a:gd name="T61" fmla="*/ 222 h 344"/>
                  <a:gd name="T62" fmla="*/ 0 w 344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54"/>
                    </a:lnTo>
                    <a:lnTo>
                      <a:pt x="3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29" y="76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7" y="3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3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9"/>
                    </a:lnTo>
                    <a:lnTo>
                      <a:pt x="293" y="50"/>
                    </a:lnTo>
                    <a:lnTo>
                      <a:pt x="305" y="62"/>
                    </a:lnTo>
                    <a:lnTo>
                      <a:pt x="314" y="76"/>
                    </a:lnTo>
                    <a:lnTo>
                      <a:pt x="323" y="90"/>
                    </a:lnTo>
                    <a:lnTo>
                      <a:pt x="330" y="105"/>
                    </a:lnTo>
                    <a:lnTo>
                      <a:pt x="336" y="120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6" y="222"/>
                    </a:lnTo>
                    <a:lnTo>
                      <a:pt x="330" y="238"/>
                    </a:lnTo>
                    <a:lnTo>
                      <a:pt x="323" y="253"/>
                    </a:lnTo>
                    <a:lnTo>
                      <a:pt x="314" y="267"/>
                    </a:lnTo>
                    <a:lnTo>
                      <a:pt x="305" y="280"/>
                    </a:lnTo>
                    <a:lnTo>
                      <a:pt x="293" y="293"/>
                    </a:lnTo>
                    <a:lnTo>
                      <a:pt x="282" y="303"/>
                    </a:lnTo>
                    <a:lnTo>
                      <a:pt x="268" y="314"/>
                    </a:lnTo>
                    <a:lnTo>
                      <a:pt x="254" y="322"/>
                    </a:lnTo>
                    <a:lnTo>
                      <a:pt x="239" y="330"/>
                    </a:lnTo>
                    <a:lnTo>
                      <a:pt x="223" y="336"/>
                    </a:lnTo>
                    <a:lnTo>
                      <a:pt x="206" y="339"/>
                    </a:lnTo>
                    <a:lnTo>
                      <a:pt x="190" y="343"/>
                    </a:lnTo>
                    <a:lnTo>
                      <a:pt x="172" y="344"/>
                    </a:lnTo>
                    <a:lnTo>
                      <a:pt x="154" y="343"/>
                    </a:lnTo>
                    <a:lnTo>
                      <a:pt x="137" y="339"/>
                    </a:lnTo>
                    <a:lnTo>
                      <a:pt x="120" y="336"/>
                    </a:lnTo>
                    <a:lnTo>
                      <a:pt x="105" y="330"/>
                    </a:lnTo>
                    <a:lnTo>
                      <a:pt x="90" y="322"/>
                    </a:lnTo>
                    <a:lnTo>
                      <a:pt x="76" y="314"/>
                    </a:lnTo>
                    <a:lnTo>
                      <a:pt x="62" y="303"/>
                    </a:lnTo>
                    <a:lnTo>
                      <a:pt x="50" y="293"/>
                    </a:lnTo>
                    <a:lnTo>
                      <a:pt x="39" y="280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3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25" name="Freeform 205">
                <a:extLst>
                  <a:ext uri="{FF2B5EF4-FFF2-40B4-BE49-F238E27FC236}">
                    <a16:creationId xmlns:a16="http://schemas.microsoft.com/office/drawing/2014/main" id="{0F4987A1-2668-41B3-8601-31ADDAF3A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" y="1739"/>
                <a:ext cx="86" cy="85"/>
              </a:xfrm>
              <a:custGeom>
                <a:avLst/>
                <a:gdLst>
                  <a:gd name="T0" fmla="*/ 0 w 344"/>
                  <a:gd name="T1" fmla="*/ 153 h 343"/>
                  <a:gd name="T2" fmla="*/ 7 w 344"/>
                  <a:gd name="T3" fmla="*/ 119 h 343"/>
                  <a:gd name="T4" fmla="*/ 21 w 344"/>
                  <a:gd name="T5" fmla="*/ 89 h 343"/>
                  <a:gd name="T6" fmla="*/ 40 w 344"/>
                  <a:gd name="T7" fmla="*/ 61 h 343"/>
                  <a:gd name="T8" fmla="*/ 63 w 344"/>
                  <a:gd name="T9" fmla="*/ 38 h 343"/>
                  <a:gd name="T10" fmla="*/ 90 w 344"/>
                  <a:gd name="T11" fmla="*/ 19 h 343"/>
                  <a:gd name="T12" fmla="*/ 121 w 344"/>
                  <a:gd name="T13" fmla="*/ 7 h 343"/>
                  <a:gd name="T14" fmla="*/ 154 w 344"/>
                  <a:gd name="T15" fmla="*/ 0 h 343"/>
                  <a:gd name="T16" fmla="*/ 190 w 344"/>
                  <a:gd name="T17" fmla="*/ 0 h 343"/>
                  <a:gd name="T18" fmla="*/ 223 w 344"/>
                  <a:gd name="T19" fmla="*/ 7 h 343"/>
                  <a:gd name="T20" fmla="*/ 254 w 344"/>
                  <a:gd name="T21" fmla="*/ 19 h 343"/>
                  <a:gd name="T22" fmla="*/ 281 w 344"/>
                  <a:gd name="T23" fmla="*/ 38 h 343"/>
                  <a:gd name="T24" fmla="*/ 305 w 344"/>
                  <a:gd name="T25" fmla="*/ 61 h 343"/>
                  <a:gd name="T26" fmla="*/ 323 w 344"/>
                  <a:gd name="T27" fmla="*/ 89 h 343"/>
                  <a:gd name="T28" fmla="*/ 336 w 344"/>
                  <a:gd name="T29" fmla="*/ 119 h 343"/>
                  <a:gd name="T30" fmla="*/ 343 w 344"/>
                  <a:gd name="T31" fmla="*/ 153 h 343"/>
                  <a:gd name="T32" fmla="*/ 343 w 344"/>
                  <a:gd name="T33" fmla="*/ 189 h 343"/>
                  <a:gd name="T34" fmla="*/ 336 w 344"/>
                  <a:gd name="T35" fmla="*/ 221 h 343"/>
                  <a:gd name="T36" fmla="*/ 323 w 344"/>
                  <a:gd name="T37" fmla="*/ 252 h 343"/>
                  <a:gd name="T38" fmla="*/ 305 w 344"/>
                  <a:gd name="T39" fmla="*/ 279 h 343"/>
                  <a:gd name="T40" fmla="*/ 281 w 344"/>
                  <a:gd name="T41" fmla="*/ 302 h 343"/>
                  <a:gd name="T42" fmla="*/ 254 w 344"/>
                  <a:gd name="T43" fmla="*/ 321 h 343"/>
                  <a:gd name="T44" fmla="*/ 223 w 344"/>
                  <a:gd name="T45" fmla="*/ 335 h 343"/>
                  <a:gd name="T46" fmla="*/ 190 w 344"/>
                  <a:gd name="T47" fmla="*/ 342 h 343"/>
                  <a:gd name="T48" fmla="*/ 154 w 344"/>
                  <a:gd name="T49" fmla="*/ 342 h 343"/>
                  <a:gd name="T50" fmla="*/ 121 w 344"/>
                  <a:gd name="T51" fmla="*/ 335 h 343"/>
                  <a:gd name="T52" fmla="*/ 90 w 344"/>
                  <a:gd name="T53" fmla="*/ 321 h 343"/>
                  <a:gd name="T54" fmla="*/ 63 w 344"/>
                  <a:gd name="T55" fmla="*/ 302 h 343"/>
                  <a:gd name="T56" fmla="*/ 40 w 344"/>
                  <a:gd name="T57" fmla="*/ 279 h 343"/>
                  <a:gd name="T58" fmla="*/ 21 w 344"/>
                  <a:gd name="T59" fmla="*/ 252 h 343"/>
                  <a:gd name="T60" fmla="*/ 7 w 344"/>
                  <a:gd name="T61" fmla="*/ 221 h 343"/>
                  <a:gd name="T62" fmla="*/ 0 w 344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4" y="136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1"/>
                    </a:lnTo>
                    <a:lnTo>
                      <a:pt x="50" y="49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0" y="19"/>
                    </a:lnTo>
                    <a:lnTo>
                      <a:pt x="105" y="12"/>
                    </a:lnTo>
                    <a:lnTo>
                      <a:pt x="121" y="7"/>
                    </a:lnTo>
                    <a:lnTo>
                      <a:pt x="137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3" y="7"/>
                    </a:lnTo>
                    <a:lnTo>
                      <a:pt x="238" y="12"/>
                    </a:lnTo>
                    <a:lnTo>
                      <a:pt x="254" y="19"/>
                    </a:lnTo>
                    <a:lnTo>
                      <a:pt x="268" y="29"/>
                    </a:lnTo>
                    <a:lnTo>
                      <a:pt x="281" y="38"/>
                    </a:lnTo>
                    <a:lnTo>
                      <a:pt x="293" y="49"/>
                    </a:lnTo>
                    <a:lnTo>
                      <a:pt x="305" y="61"/>
                    </a:lnTo>
                    <a:lnTo>
                      <a:pt x="314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19"/>
                    </a:lnTo>
                    <a:lnTo>
                      <a:pt x="341" y="136"/>
                    </a:lnTo>
                    <a:lnTo>
                      <a:pt x="343" y="153"/>
                    </a:lnTo>
                    <a:lnTo>
                      <a:pt x="344" y="171"/>
                    </a:lnTo>
                    <a:lnTo>
                      <a:pt x="343" y="189"/>
                    </a:lnTo>
                    <a:lnTo>
                      <a:pt x="341" y="205"/>
                    </a:lnTo>
                    <a:lnTo>
                      <a:pt x="336" y="221"/>
                    </a:lnTo>
                    <a:lnTo>
                      <a:pt x="330" y="237"/>
                    </a:lnTo>
                    <a:lnTo>
                      <a:pt x="323" y="252"/>
                    </a:lnTo>
                    <a:lnTo>
                      <a:pt x="314" y="266"/>
                    </a:lnTo>
                    <a:lnTo>
                      <a:pt x="305" y="279"/>
                    </a:lnTo>
                    <a:lnTo>
                      <a:pt x="293" y="292"/>
                    </a:lnTo>
                    <a:lnTo>
                      <a:pt x="281" y="302"/>
                    </a:lnTo>
                    <a:lnTo>
                      <a:pt x="268" y="313"/>
                    </a:lnTo>
                    <a:lnTo>
                      <a:pt x="254" y="321"/>
                    </a:lnTo>
                    <a:lnTo>
                      <a:pt x="238" y="329"/>
                    </a:lnTo>
                    <a:lnTo>
                      <a:pt x="223" y="335"/>
                    </a:lnTo>
                    <a:lnTo>
                      <a:pt x="206" y="338"/>
                    </a:lnTo>
                    <a:lnTo>
                      <a:pt x="190" y="342"/>
                    </a:lnTo>
                    <a:lnTo>
                      <a:pt x="172" y="343"/>
                    </a:lnTo>
                    <a:lnTo>
                      <a:pt x="154" y="342"/>
                    </a:lnTo>
                    <a:lnTo>
                      <a:pt x="137" y="338"/>
                    </a:lnTo>
                    <a:lnTo>
                      <a:pt x="121" y="335"/>
                    </a:lnTo>
                    <a:lnTo>
                      <a:pt x="105" y="329"/>
                    </a:lnTo>
                    <a:lnTo>
                      <a:pt x="90" y="321"/>
                    </a:lnTo>
                    <a:lnTo>
                      <a:pt x="76" y="313"/>
                    </a:lnTo>
                    <a:lnTo>
                      <a:pt x="63" y="302"/>
                    </a:lnTo>
                    <a:lnTo>
                      <a:pt x="50" y="292"/>
                    </a:lnTo>
                    <a:lnTo>
                      <a:pt x="40" y="279"/>
                    </a:lnTo>
                    <a:lnTo>
                      <a:pt x="29" y="266"/>
                    </a:lnTo>
                    <a:lnTo>
                      <a:pt x="21" y="252"/>
                    </a:lnTo>
                    <a:lnTo>
                      <a:pt x="13" y="237"/>
                    </a:lnTo>
                    <a:lnTo>
                      <a:pt x="7" y="221"/>
                    </a:lnTo>
                    <a:lnTo>
                      <a:pt x="4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26" name="Freeform 206">
                <a:extLst>
                  <a:ext uri="{FF2B5EF4-FFF2-40B4-BE49-F238E27FC236}">
                    <a16:creationId xmlns:a16="http://schemas.microsoft.com/office/drawing/2014/main" id="{B3E6EA04-5360-461D-8CC8-85DDF3E82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762"/>
                <a:ext cx="86" cy="86"/>
              </a:xfrm>
              <a:custGeom>
                <a:avLst/>
                <a:gdLst>
                  <a:gd name="T0" fmla="*/ 0 w 345"/>
                  <a:gd name="T1" fmla="*/ 153 h 345"/>
                  <a:gd name="T2" fmla="*/ 7 w 345"/>
                  <a:gd name="T3" fmla="*/ 120 h 345"/>
                  <a:gd name="T4" fmla="*/ 20 w 345"/>
                  <a:gd name="T5" fmla="*/ 90 h 345"/>
                  <a:gd name="T6" fmla="*/ 39 w 345"/>
                  <a:gd name="T7" fmla="*/ 62 h 345"/>
                  <a:gd name="T8" fmla="*/ 62 w 345"/>
                  <a:gd name="T9" fmla="*/ 39 h 345"/>
                  <a:gd name="T10" fmla="*/ 90 w 345"/>
                  <a:gd name="T11" fmla="*/ 20 h 345"/>
                  <a:gd name="T12" fmla="*/ 120 w 345"/>
                  <a:gd name="T13" fmla="*/ 7 h 345"/>
                  <a:gd name="T14" fmla="*/ 154 w 345"/>
                  <a:gd name="T15" fmla="*/ 0 h 345"/>
                  <a:gd name="T16" fmla="*/ 190 w 345"/>
                  <a:gd name="T17" fmla="*/ 0 h 345"/>
                  <a:gd name="T18" fmla="*/ 224 w 345"/>
                  <a:gd name="T19" fmla="*/ 7 h 345"/>
                  <a:gd name="T20" fmla="*/ 254 w 345"/>
                  <a:gd name="T21" fmla="*/ 20 h 345"/>
                  <a:gd name="T22" fmla="*/ 282 w 345"/>
                  <a:gd name="T23" fmla="*/ 39 h 345"/>
                  <a:gd name="T24" fmla="*/ 305 w 345"/>
                  <a:gd name="T25" fmla="*/ 62 h 345"/>
                  <a:gd name="T26" fmla="*/ 324 w 345"/>
                  <a:gd name="T27" fmla="*/ 90 h 345"/>
                  <a:gd name="T28" fmla="*/ 336 w 345"/>
                  <a:gd name="T29" fmla="*/ 120 h 345"/>
                  <a:gd name="T30" fmla="*/ 343 w 345"/>
                  <a:gd name="T31" fmla="*/ 153 h 345"/>
                  <a:gd name="T32" fmla="*/ 343 w 345"/>
                  <a:gd name="T33" fmla="*/ 189 h 345"/>
                  <a:gd name="T34" fmla="*/ 336 w 345"/>
                  <a:gd name="T35" fmla="*/ 223 h 345"/>
                  <a:gd name="T36" fmla="*/ 324 w 345"/>
                  <a:gd name="T37" fmla="*/ 253 h 345"/>
                  <a:gd name="T38" fmla="*/ 305 w 345"/>
                  <a:gd name="T39" fmla="*/ 281 h 345"/>
                  <a:gd name="T40" fmla="*/ 282 w 345"/>
                  <a:gd name="T41" fmla="*/ 304 h 345"/>
                  <a:gd name="T42" fmla="*/ 254 w 345"/>
                  <a:gd name="T43" fmla="*/ 323 h 345"/>
                  <a:gd name="T44" fmla="*/ 224 w 345"/>
                  <a:gd name="T45" fmla="*/ 337 h 345"/>
                  <a:gd name="T46" fmla="*/ 190 w 345"/>
                  <a:gd name="T47" fmla="*/ 344 h 345"/>
                  <a:gd name="T48" fmla="*/ 154 w 345"/>
                  <a:gd name="T49" fmla="*/ 344 h 345"/>
                  <a:gd name="T50" fmla="*/ 120 w 345"/>
                  <a:gd name="T51" fmla="*/ 337 h 345"/>
                  <a:gd name="T52" fmla="*/ 90 w 345"/>
                  <a:gd name="T53" fmla="*/ 323 h 345"/>
                  <a:gd name="T54" fmla="*/ 62 w 345"/>
                  <a:gd name="T55" fmla="*/ 304 h 345"/>
                  <a:gd name="T56" fmla="*/ 39 w 345"/>
                  <a:gd name="T57" fmla="*/ 281 h 345"/>
                  <a:gd name="T58" fmla="*/ 20 w 345"/>
                  <a:gd name="T59" fmla="*/ 253 h 345"/>
                  <a:gd name="T60" fmla="*/ 7 w 345"/>
                  <a:gd name="T61" fmla="*/ 223 h 345"/>
                  <a:gd name="T62" fmla="*/ 0 w 345"/>
                  <a:gd name="T63" fmla="*/ 189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5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30" y="76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8" y="3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6" y="3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9"/>
                    </a:lnTo>
                    <a:lnTo>
                      <a:pt x="293" y="50"/>
                    </a:lnTo>
                    <a:lnTo>
                      <a:pt x="305" y="62"/>
                    </a:lnTo>
                    <a:lnTo>
                      <a:pt x="314" y="76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6" y="120"/>
                    </a:lnTo>
                    <a:lnTo>
                      <a:pt x="341" y="137"/>
                    </a:lnTo>
                    <a:lnTo>
                      <a:pt x="343" y="153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6" y="223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4" y="268"/>
                    </a:lnTo>
                    <a:lnTo>
                      <a:pt x="305" y="281"/>
                    </a:lnTo>
                    <a:lnTo>
                      <a:pt x="293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3"/>
                    </a:lnTo>
                    <a:lnTo>
                      <a:pt x="239" y="331"/>
                    </a:lnTo>
                    <a:lnTo>
                      <a:pt x="224" y="337"/>
                    </a:lnTo>
                    <a:lnTo>
                      <a:pt x="206" y="340"/>
                    </a:lnTo>
                    <a:lnTo>
                      <a:pt x="190" y="344"/>
                    </a:lnTo>
                    <a:lnTo>
                      <a:pt x="173" y="345"/>
                    </a:lnTo>
                    <a:lnTo>
                      <a:pt x="154" y="344"/>
                    </a:lnTo>
                    <a:lnTo>
                      <a:pt x="138" y="340"/>
                    </a:lnTo>
                    <a:lnTo>
                      <a:pt x="120" y="337"/>
                    </a:lnTo>
                    <a:lnTo>
                      <a:pt x="105" y="331"/>
                    </a:lnTo>
                    <a:lnTo>
                      <a:pt x="90" y="323"/>
                    </a:lnTo>
                    <a:lnTo>
                      <a:pt x="76" y="315"/>
                    </a:lnTo>
                    <a:lnTo>
                      <a:pt x="62" y="304"/>
                    </a:lnTo>
                    <a:lnTo>
                      <a:pt x="50" y="294"/>
                    </a:lnTo>
                    <a:lnTo>
                      <a:pt x="39" y="281"/>
                    </a:lnTo>
                    <a:lnTo>
                      <a:pt x="30" y="268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27" name="Freeform 207">
                <a:extLst>
                  <a:ext uri="{FF2B5EF4-FFF2-40B4-BE49-F238E27FC236}">
                    <a16:creationId xmlns:a16="http://schemas.microsoft.com/office/drawing/2014/main" id="{C96F7DAB-81D1-48B0-A997-FA8F83D41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1" y="1832"/>
                <a:ext cx="86" cy="86"/>
              </a:xfrm>
              <a:custGeom>
                <a:avLst/>
                <a:gdLst>
                  <a:gd name="T0" fmla="*/ 0 w 346"/>
                  <a:gd name="T1" fmla="*/ 153 h 343"/>
                  <a:gd name="T2" fmla="*/ 7 w 346"/>
                  <a:gd name="T3" fmla="*/ 121 h 343"/>
                  <a:gd name="T4" fmla="*/ 20 w 346"/>
                  <a:gd name="T5" fmla="*/ 89 h 343"/>
                  <a:gd name="T6" fmla="*/ 39 w 346"/>
                  <a:gd name="T7" fmla="*/ 63 h 343"/>
                  <a:gd name="T8" fmla="*/ 62 w 346"/>
                  <a:gd name="T9" fmla="*/ 40 h 343"/>
                  <a:gd name="T10" fmla="*/ 90 w 346"/>
                  <a:gd name="T11" fmla="*/ 21 h 343"/>
                  <a:gd name="T12" fmla="*/ 120 w 346"/>
                  <a:gd name="T13" fmla="*/ 7 h 343"/>
                  <a:gd name="T14" fmla="*/ 154 w 346"/>
                  <a:gd name="T15" fmla="*/ 0 h 343"/>
                  <a:gd name="T16" fmla="*/ 190 w 346"/>
                  <a:gd name="T17" fmla="*/ 0 h 343"/>
                  <a:gd name="T18" fmla="*/ 224 w 346"/>
                  <a:gd name="T19" fmla="*/ 7 h 343"/>
                  <a:gd name="T20" fmla="*/ 254 w 346"/>
                  <a:gd name="T21" fmla="*/ 21 h 343"/>
                  <a:gd name="T22" fmla="*/ 282 w 346"/>
                  <a:gd name="T23" fmla="*/ 40 h 343"/>
                  <a:gd name="T24" fmla="*/ 305 w 346"/>
                  <a:gd name="T25" fmla="*/ 63 h 343"/>
                  <a:gd name="T26" fmla="*/ 324 w 346"/>
                  <a:gd name="T27" fmla="*/ 89 h 343"/>
                  <a:gd name="T28" fmla="*/ 338 w 346"/>
                  <a:gd name="T29" fmla="*/ 121 h 343"/>
                  <a:gd name="T30" fmla="*/ 344 w 346"/>
                  <a:gd name="T31" fmla="*/ 153 h 343"/>
                  <a:gd name="T32" fmla="*/ 344 w 346"/>
                  <a:gd name="T33" fmla="*/ 189 h 343"/>
                  <a:gd name="T34" fmla="*/ 338 w 346"/>
                  <a:gd name="T35" fmla="*/ 223 h 343"/>
                  <a:gd name="T36" fmla="*/ 324 w 346"/>
                  <a:gd name="T37" fmla="*/ 253 h 343"/>
                  <a:gd name="T38" fmla="*/ 305 w 346"/>
                  <a:gd name="T39" fmla="*/ 281 h 343"/>
                  <a:gd name="T40" fmla="*/ 282 w 346"/>
                  <a:gd name="T41" fmla="*/ 304 h 343"/>
                  <a:gd name="T42" fmla="*/ 254 w 346"/>
                  <a:gd name="T43" fmla="*/ 323 h 343"/>
                  <a:gd name="T44" fmla="*/ 224 w 346"/>
                  <a:gd name="T45" fmla="*/ 335 h 343"/>
                  <a:gd name="T46" fmla="*/ 190 w 346"/>
                  <a:gd name="T47" fmla="*/ 342 h 343"/>
                  <a:gd name="T48" fmla="*/ 154 w 346"/>
                  <a:gd name="T49" fmla="*/ 342 h 343"/>
                  <a:gd name="T50" fmla="*/ 120 w 346"/>
                  <a:gd name="T51" fmla="*/ 335 h 343"/>
                  <a:gd name="T52" fmla="*/ 90 w 346"/>
                  <a:gd name="T53" fmla="*/ 323 h 343"/>
                  <a:gd name="T54" fmla="*/ 62 w 346"/>
                  <a:gd name="T55" fmla="*/ 304 h 343"/>
                  <a:gd name="T56" fmla="*/ 39 w 346"/>
                  <a:gd name="T57" fmla="*/ 281 h 343"/>
                  <a:gd name="T58" fmla="*/ 20 w 346"/>
                  <a:gd name="T59" fmla="*/ 253 h 343"/>
                  <a:gd name="T60" fmla="*/ 7 w 346"/>
                  <a:gd name="T61" fmla="*/ 223 h 343"/>
                  <a:gd name="T62" fmla="*/ 0 w 346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6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1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2" y="40"/>
                    </a:lnTo>
                    <a:lnTo>
                      <a:pt x="76" y="29"/>
                    </a:lnTo>
                    <a:lnTo>
                      <a:pt x="90" y="21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8" y="4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4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9" y="29"/>
                    </a:lnTo>
                    <a:lnTo>
                      <a:pt x="282" y="40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2" y="104"/>
                    </a:lnTo>
                    <a:lnTo>
                      <a:pt x="338" y="121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6" y="172"/>
                    </a:lnTo>
                    <a:lnTo>
                      <a:pt x="344" y="189"/>
                    </a:lnTo>
                    <a:lnTo>
                      <a:pt x="341" y="205"/>
                    </a:lnTo>
                    <a:lnTo>
                      <a:pt x="338" y="223"/>
                    </a:lnTo>
                    <a:lnTo>
                      <a:pt x="332" y="238"/>
                    </a:lnTo>
                    <a:lnTo>
                      <a:pt x="324" y="253"/>
                    </a:lnTo>
                    <a:lnTo>
                      <a:pt x="315" y="267"/>
                    </a:lnTo>
                    <a:lnTo>
                      <a:pt x="305" y="281"/>
                    </a:lnTo>
                    <a:lnTo>
                      <a:pt x="294" y="292"/>
                    </a:lnTo>
                    <a:lnTo>
                      <a:pt x="282" y="304"/>
                    </a:lnTo>
                    <a:lnTo>
                      <a:pt x="269" y="313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4" y="335"/>
                    </a:lnTo>
                    <a:lnTo>
                      <a:pt x="206" y="340"/>
                    </a:lnTo>
                    <a:lnTo>
                      <a:pt x="190" y="342"/>
                    </a:lnTo>
                    <a:lnTo>
                      <a:pt x="172" y="343"/>
                    </a:lnTo>
                    <a:lnTo>
                      <a:pt x="154" y="342"/>
                    </a:lnTo>
                    <a:lnTo>
                      <a:pt x="138" y="340"/>
                    </a:lnTo>
                    <a:lnTo>
                      <a:pt x="120" y="335"/>
                    </a:lnTo>
                    <a:lnTo>
                      <a:pt x="105" y="330"/>
                    </a:lnTo>
                    <a:lnTo>
                      <a:pt x="90" y="323"/>
                    </a:lnTo>
                    <a:lnTo>
                      <a:pt x="76" y="313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28" name="Freeform 208">
                <a:extLst>
                  <a:ext uri="{FF2B5EF4-FFF2-40B4-BE49-F238E27FC236}">
                    <a16:creationId xmlns:a16="http://schemas.microsoft.com/office/drawing/2014/main" id="{3CFEF39C-DE77-42BF-B0E6-D23C47AC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911"/>
                <a:ext cx="86" cy="87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19 h 344"/>
                  <a:gd name="T4" fmla="*/ 19 w 345"/>
                  <a:gd name="T5" fmla="*/ 89 h 344"/>
                  <a:gd name="T6" fmla="*/ 38 w 345"/>
                  <a:gd name="T7" fmla="*/ 61 h 344"/>
                  <a:gd name="T8" fmla="*/ 61 w 345"/>
                  <a:gd name="T9" fmla="*/ 38 h 344"/>
                  <a:gd name="T10" fmla="*/ 89 w 345"/>
                  <a:gd name="T11" fmla="*/ 20 h 344"/>
                  <a:gd name="T12" fmla="*/ 119 w 345"/>
                  <a:gd name="T13" fmla="*/ 7 h 344"/>
                  <a:gd name="T14" fmla="*/ 153 w 345"/>
                  <a:gd name="T15" fmla="*/ 0 h 344"/>
                  <a:gd name="T16" fmla="*/ 189 w 345"/>
                  <a:gd name="T17" fmla="*/ 0 h 344"/>
                  <a:gd name="T18" fmla="*/ 223 w 345"/>
                  <a:gd name="T19" fmla="*/ 7 h 344"/>
                  <a:gd name="T20" fmla="*/ 254 w 345"/>
                  <a:gd name="T21" fmla="*/ 20 h 344"/>
                  <a:gd name="T22" fmla="*/ 282 w 345"/>
                  <a:gd name="T23" fmla="*/ 38 h 344"/>
                  <a:gd name="T24" fmla="*/ 305 w 345"/>
                  <a:gd name="T25" fmla="*/ 61 h 344"/>
                  <a:gd name="T26" fmla="*/ 324 w 345"/>
                  <a:gd name="T27" fmla="*/ 89 h 344"/>
                  <a:gd name="T28" fmla="*/ 337 w 345"/>
                  <a:gd name="T29" fmla="*/ 119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4 w 345"/>
                  <a:gd name="T37" fmla="*/ 253 h 344"/>
                  <a:gd name="T38" fmla="*/ 305 w 345"/>
                  <a:gd name="T39" fmla="*/ 281 h 344"/>
                  <a:gd name="T40" fmla="*/ 282 w 345"/>
                  <a:gd name="T41" fmla="*/ 304 h 344"/>
                  <a:gd name="T42" fmla="*/ 254 w 345"/>
                  <a:gd name="T43" fmla="*/ 322 h 344"/>
                  <a:gd name="T44" fmla="*/ 223 w 345"/>
                  <a:gd name="T45" fmla="*/ 336 h 344"/>
                  <a:gd name="T46" fmla="*/ 189 w 345"/>
                  <a:gd name="T47" fmla="*/ 343 h 344"/>
                  <a:gd name="T48" fmla="*/ 153 w 345"/>
                  <a:gd name="T49" fmla="*/ 343 h 344"/>
                  <a:gd name="T50" fmla="*/ 119 w 345"/>
                  <a:gd name="T51" fmla="*/ 336 h 344"/>
                  <a:gd name="T52" fmla="*/ 89 w 345"/>
                  <a:gd name="T53" fmla="*/ 322 h 344"/>
                  <a:gd name="T54" fmla="*/ 61 w 345"/>
                  <a:gd name="T55" fmla="*/ 304 h 344"/>
                  <a:gd name="T56" fmla="*/ 38 w 345"/>
                  <a:gd name="T57" fmla="*/ 281 h 344"/>
                  <a:gd name="T58" fmla="*/ 19 w 345"/>
                  <a:gd name="T59" fmla="*/ 253 h 344"/>
                  <a:gd name="T60" fmla="*/ 7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19"/>
                    </a:lnTo>
                    <a:lnTo>
                      <a:pt x="12" y="104"/>
                    </a:lnTo>
                    <a:lnTo>
                      <a:pt x="19" y="89"/>
                    </a:lnTo>
                    <a:lnTo>
                      <a:pt x="29" y="75"/>
                    </a:lnTo>
                    <a:lnTo>
                      <a:pt x="38" y="61"/>
                    </a:lnTo>
                    <a:lnTo>
                      <a:pt x="50" y="50"/>
                    </a:lnTo>
                    <a:lnTo>
                      <a:pt x="61" y="38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19" y="7"/>
                    </a:lnTo>
                    <a:lnTo>
                      <a:pt x="137" y="2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7" y="2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8"/>
                    </a:lnTo>
                    <a:lnTo>
                      <a:pt x="294" y="50"/>
                    </a:lnTo>
                    <a:lnTo>
                      <a:pt x="305" y="61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7" y="119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1" y="205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5" y="268"/>
                    </a:lnTo>
                    <a:lnTo>
                      <a:pt x="305" y="281"/>
                    </a:lnTo>
                    <a:lnTo>
                      <a:pt x="294" y="293"/>
                    </a:lnTo>
                    <a:lnTo>
                      <a:pt x="282" y="304"/>
                    </a:lnTo>
                    <a:lnTo>
                      <a:pt x="268" y="314"/>
                    </a:lnTo>
                    <a:lnTo>
                      <a:pt x="254" y="322"/>
                    </a:lnTo>
                    <a:lnTo>
                      <a:pt x="239" y="331"/>
                    </a:lnTo>
                    <a:lnTo>
                      <a:pt x="223" y="336"/>
                    </a:lnTo>
                    <a:lnTo>
                      <a:pt x="207" y="340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3" y="343"/>
                    </a:lnTo>
                    <a:lnTo>
                      <a:pt x="137" y="340"/>
                    </a:lnTo>
                    <a:lnTo>
                      <a:pt x="119" y="336"/>
                    </a:lnTo>
                    <a:lnTo>
                      <a:pt x="104" y="331"/>
                    </a:lnTo>
                    <a:lnTo>
                      <a:pt x="89" y="322"/>
                    </a:lnTo>
                    <a:lnTo>
                      <a:pt x="75" y="314"/>
                    </a:lnTo>
                    <a:lnTo>
                      <a:pt x="61" y="304"/>
                    </a:lnTo>
                    <a:lnTo>
                      <a:pt x="50" y="293"/>
                    </a:lnTo>
                    <a:lnTo>
                      <a:pt x="38" y="281"/>
                    </a:lnTo>
                    <a:lnTo>
                      <a:pt x="29" y="268"/>
                    </a:lnTo>
                    <a:lnTo>
                      <a:pt x="19" y="253"/>
                    </a:lnTo>
                    <a:lnTo>
                      <a:pt x="12" y="238"/>
                    </a:lnTo>
                    <a:lnTo>
                      <a:pt x="7" y="223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29" name="Freeform 209">
                <a:extLst>
                  <a:ext uri="{FF2B5EF4-FFF2-40B4-BE49-F238E27FC236}">
                    <a16:creationId xmlns:a16="http://schemas.microsoft.com/office/drawing/2014/main" id="{581F5078-C9F9-42DF-A325-09842018E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0" y="1986"/>
                <a:ext cx="86" cy="86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21 h 344"/>
                  <a:gd name="T4" fmla="*/ 21 w 345"/>
                  <a:gd name="T5" fmla="*/ 90 h 344"/>
                  <a:gd name="T6" fmla="*/ 39 w 345"/>
                  <a:gd name="T7" fmla="*/ 63 h 344"/>
                  <a:gd name="T8" fmla="*/ 63 w 345"/>
                  <a:gd name="T9" fmla="*/ 40 h 344"/>
                  <a:gd name="T10" fmla="*/ 91 w 345"/>
                  <a:gd name="T11" fmla="*/ 21 h 344"/>
                  <a:gd name="T12" fmla="*/ 121 w 345"/>
                  <a:gd name="T13" fmla="*/ 7 h 344"/>
                  <a:gd name="T14" fmla="*/ 154 w 345"/>
                  <a:gd name="T15" fmla="*/ 0 h 344"/>
                  <a:gd name="T16" fmla="*/ 191 w 345"/>
                  <a:gd name="T17" fmla="*/ 0 h 344"/>
                  <a:gd name="T18" fmla="*/ 223 w 345"/>
                  <a:gd name="T19" fmla="*/ 7 h 344"/>
                  <a:gd name="T20" fmla="*/ 254 w 345"/>
                  <a:gd name="T21" fmla="*/ 21 h 344"/>
                  <a:gd name="T22" fmla="*/ 281 w 345"/>
                  <a:gd name="T23" fmla="*/ 40 h 344"/>
                  <a:gd name="T24" fmla="*/ 304 w 345"/>
                  <a:gd name="T25" fmla="*/ 63 h 344"/>
                  <a:gd name="T26" fmla="*/ 323 w 345"/>
                  <a:gd name="T27" fmla="*/ 90 h 344"/>
                  <a:gd name="T28" fmla="*/ 337 w 345"/>
                  <a:gd name="T29" fmla="*/ 121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3 w 345"/>
                  <a:gd name="T37" fmla="*/ 253 h 344"/>
                  <a:gd name="T38" fmla="*/ 304 w 345"/>
                  <a:gd name="T39" fmla="*/ 281 h 344"/>
                  <a:gd name="T40" fmla="*/ 281 w 345"/>
                  <a:gd name="T41" fmla="*/ 304 h 344"/>
                  <a:gd name="T42" fmla="*/ 254 w 345"/>
                  <a:gd name="T43" fmla="*/ 323 h 344"/>
                  <a:gd name="T44" fmla="*/ 223 w 345"/>
                  <a:gd name="T45" fmla="*/ 335 h 344"/>
                  <a:gd name="T46" fmla="*/ 191 w 345"/>
                  <a:gd name="T47" fmla="*/ 342 h 344"/>
                  <a:gd name="T48" fmla="*/ 154 w 345"/>
                  <a:gd name="T49" fmla="*/ 342 h 344"/>
                  <a:gd name="T50" fmla="*/ 121 w 345"/>
                  <a:gd name="T51" fmla="*/ 335 h 344"/>
                  <a:gd name="T52" fmla="*/ 91 w 345"/>
                  <a:gd name="T53" fmla="*/ 323 h 344"/>
                  <a:gd name="T54" fmla="*/ 63 w 345"/>
                  <a:gd name="T55" fmla="*/ 304 h 344"/>
                  <a:gd name="T56" fmla="*/ 39 w 345"/>
                  <a:gd name="T57" fmla="*/ 281 h 344"/>
                  <a:gd name="T58" fmla="*/ 21 w 345"/>
                  <a:gd name="T59" fmla="*/ 253 h 344"/>
                  <a:gd name="T60" fmla="*/ 7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1"/>
                    </a:lnTo>
                    <a:lnTo>
                      <a:pt x="13" y="105"/>
                    </a:lnTo>
                    <a:lnTo>
                      <a:pt x="21" y="90"/>
                    </a:lnTo>
                    <a:lnTo>
                      <a:pt x="29" y="76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40"/>
                    </a:lnTo>
                    <a:lnTo>
                      <a:pt x="75" y="29"/>
                    </a:lnTo>
                    <a:lnTo>
                      <a:pt x="91" y="21"/>
                    </a:lnTo>
                    <a:lnTo>
                      <a:pt x="106" y="13"/>
                    </a:lnTo>
                    <a:lnTo>
                      <a:pt x="121" y="7"/>
                    </a:lnTo>
                    <a:lnTo>
                      <a:pt x="138" y="4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4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1" y="40"/>
                    </a:lnTo>
                    <a:lnTo>
                      <a:pt x="294" y="50"/>
                    </a:lnTo>
                    <a:lnTo>
                      <a:pt x="304" y="63"/>
                    </a:lnTo>
                    <a:lnTo>
                      <a:pt x="315" y="76"/>
                    </a:lnTo>
                    <a:lnTo>
                      <a:pt x="323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0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0" y="206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3" y="253"/>
                    </a:lnTo>
                    <a:lnTo>
                      <a:pt x="315" y="267"/>
                    </a:lnTo>
                    <a:lnTo>
                      <a:pt x="304" y="281"/>
                    </a:lnTo>
                    <a:lnTo>
                      <a:pt x="294" y="293"/>
                    </a:lnTo>
                    <a:lnTo>
                      <a:pt x="281" y="304"/>
                    </a:lnTo>
                    <a:lnTo>
                      <a:pt x="268" y="313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3" y="335"/>
                    </a:lnTo>
                    <a:lnTo>
                      <a:pt x="207" y="340"/>
                    </a:lnTo>
                    <a:lnTo>
                      <a:pt x="191" y="342"/>
                    </a:lnTo>
                    <a:lnTo>
                      <a:pt x="173" y="344"/>
                    </a:lnTo>
                    <a:lnTo>
                      <a:pt x="154" y="342"/>
                    </a:lnTo>
                    <a:lnTo>
                      <a:pt x="138" y="340"/>
                    </a:lnTo>
                    <a:lnTo>
                      <a:pt x="121" y="335"/>
                    </a:lnTo>
                    <a:lnTo>
                      <a:pt x="106" y="330"/>
                    </a:lnTo>
                    <a:lnTo>
                      <a:pt x="91" y="323"/>
                    </a:lnTo>
                    <a:lnTo>
                      <a:pt x="75" y="313"/>
                    </a:lnTo>
                    <a:lnTo>
                      <a:pt x="63" y="304"/>
                    </a:lnTo>
                    <a:lnTo>
                      <a:pt x="50" y="293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30" name="Freeform 210">
                <a:extLst>
                  <a:ext uri="{FF2B5EF4-FFF2-40B4-BE49-F238E27FC236}">
                    <a16:creationId xmlns:a16="http://schemas.microsoft.com/office/drawing/2014/main" id="{FC4F0BF4-BDFE-49A9-B50D-1CD29766F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3" y="2021"/>
                <a:ext cx="86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19 h 343"/>
                  <a:gd name="T4" fmla="*/ 20 w 345"/>
                  <a:gd name="T5" fmla="*/ 89 h 343"/>
                  <a:gd name="T6" fmla="*/ 39 w 345"/>
                  <a:gd name="T7" fmla="*/ 61 h 343"/>
                  <a:gd name="T8" fmla="*/ 62 w 345"/>
                  <a:gd name="T9" fmla="*/ 38 h 343"/>
                  <a:gd name="T10" fmla="*/ 90 w 345"/>
                  <a:gd name="T11" fmla="*/ 19 h 343"/>
                  <a:gd name="T12" fmla="*/ 120 w 345"/>
                  <a:gd name="T13" fmla="*/ 7 h 343"/>
                  <a:gd name="T14" fmla="*/ 154 w 345"/>
                  <a:gd name="T15" fmla="*/ 0 h 343"/>
                  <a:gd name="T16" fmla="*/ 190 w 345"/>
                  <a:gd name="T17" fmla="*/ 0 h 343"/>
                  <a:gd name="T18" fmla="*/ 224 w 345"/>
                  <a:gd name="T19" fmla="*/ 7 h 343"/>
                  <a:gd name="T20" fmla="*/ 254 w 345"/>
                  <a:gd name="T21" fmla="*/ 19 h 343"/>
                  <a:gd name="T22" fmla="*/ 282 w 345"/>
                  <a:gd name="T23" fmla="*/ 38 h 343"/>
                  <a:gd name="T24" fmla="*/ 305 w 345"/>
                  <a:gd name="T25" fmla="*/ 61 h 343"/>
                  <a:gd name="T26" fmla="*/ 324 w 345"/>
                  <a:gd name="T27" fmla="*/ 89 h 343"/>
                  <a:gd name="T28" fmla="*/ 336 w 345"/>
                  <a:gd name="T29" fmla="*/ 119 h 343"/>
                  <a:gd name="T30" fmla="*/ 343 w 345"/>
                  <a:gd name="T31" fmla="*/ 153 h 343"/>
                  <a:gd name="T32" fmla="*/ 343 w 345"/>
                  <a:gd name="T33" fmla="*/ 189 h 343"/>
                  <a:gd name="T34" fmla="*/ 336 w 345"/>
                  <a:gd name="T35" fmla="*/ 222 h 343"/>
                  <a:gd name="T36" fmla="*/ 324 w 345"/>
                  <a:gd name="T37" fmla="*/ 252 h 343"/>
                  <a:gd name="T38" fmla="*/ 305 w 345"/>
                  <a:gd name="T39" fmla="*/ 280 h 343"/>
                  <a:gd name="T40" fmla="*/ 282 w 345"/>
                  <a:gd name="T41" fmla="*/ 303 h 343"/>
                  <a:gd name="T42" fmla="*/ 254 w 345"/>
                  <a:gd name="T43" fmla="*/ 322 h 343"/>
                  <a:gd name="T44" fmla="*/ 224 w 345"/>
                  <a:gd name="T45" fmla="*/ 335 h 343"/>
                  <a:gd name="T46" fmla="*/ 190 w 345"/>
                  <a:gd name="T47" fmla="*/ 342 h 343"/>
                  <a:gd name="T48" fmla="*/ 154 w 345"/>
                  <a:gd name="T49" fmla="*/ 342 h 343"/>
                  <a:gd name="T50" fmla="*/ 120 w 345"/>
                  <a:gd name="T51" fmla="*/ 335 h 343"/>
                  <a:gd name="T52" fmla="*/ 90 w 345"/>
                  <a:gd name="T53" fmla="*/ 322 h 343"/>
                  <a:gd name="T54" fmla="*/ 62 w 345"/>
                  <a:gd name="T55" fmla="*/ 303 h 343"/>
                  <a:gd name="T56" fmla="*/ 39 w 345"/>
                  <a:gd name="T57" fmla="*/ 280 h 343"/>
                  <a:gd name="T58" fmla="*/ 20 w 345"/>
                  <a:gd name="T59" fmla="*/ 252 h 343"/>
                  <a:gd name="T60" fmla="*/ 7 w 345"/>
                  <a:gd name="T61" fmla="*/ 222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3" y="136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30" y="75"/>
                    </a:lnTo>
                    <a:lnTo>
                      <a:pt x="39" y="61"/>
                    </a:lnTo>
                    <a:lnTo>
                      <a:pt x="50" y="49"/>
                    </a:lnTo>
                    <a:lnTo>
                      <a:pt x="62" y="38"/>
                    </a:lnTo>
                    <a:lnTo>
                      <a:pt x="76" y="29"/>
                    </a:lnTo>
                    <a:lnTo>
                      <a:pt x="90" y="19"/>
                    </a:lnTo>
                    <a:lnTo>
                      <a:pt x="105" y="12"/>
                    </a:lnTo>
                    <a:lnTo>
                      <a:pt x="120" y="7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4" y="7"/>
                    </a:lnTo>
                    <a:lnTo>
                      <a:pt x="239" y="12"/>
                    </a:lnTo>
                    <a:lnTo>
                      <a:pt x="254" y="19"/>
                    </a:lnTo>
                    <a:lnTo>
                      <a:pt x="268" y="29"/>
                    </a:lnTo>
                    <a:lnTo>
                      <a:pt x="282" y="38"/>
                    </a:lnTo>
                    <a:lnTo>
                      <a:pt x="293" y="49"/>
                    </a:lnTo>
                    <a:lnTo>
                      <a:pt x="305" y="61"/>
                    </a:lnTo>
                    <a:lnTo>
                      <a:pt x="314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6" y="119"/>
                    </a:lnTo>
                    <a:lnTo>
                      <a:pt x="341" y="136"/>
                    </a:lnTo>
                    <a:lnTo>
                      <a:pt x="343" y="153"/>
                    </a:lnTo>
                    <a:lnTo>
                      <a:pt x="345" y="171"/>
                    </a:lnTo>
                    <a:lnTo>
                      <a:pt x="343" y="189"/>
                    </a:lnTo>
                    <a:lnTo>
                      <a:pt x="341" y="205"/>
                    </a:lnTo>
                    <a:lnTo>
                      <a:pt x="336" y="222"/>
                    </a:lnTo>
                    <a:lnTo>
                      <a:pt x="331" y="237"/>
                    </a:lnTo>
                    <a:lnTo>
                      <a:pt x="324" y="252"/>
                    </a:lnTo>
                    <a:lnTo>
                      <a:pt x="314" y="266"/>
                    </a:lnTo>
                    <a:lnTo>
                      <a:pt x="305" y="280"/>
                    </a:lnTo>
                    <a:lnTo>
                      <a:pt x="293" y="292"/>
                    </a:lnTo>
                    <a:lnTo>
                      <a:pt x="282" y="303"/>
                    </a:lnTo>
                    <a:lnTo>
                      <a:pt x="268" y="313"/>
                    </a:lnTo>
                    <a:lnTo>
                      <a:pt x="254" y="322"/>
                    </a:lnTo>
                    <a:lnTo>
                      <a:pt x="239" y="329"/>
                    </a:lnTo>
                    <a:lnTo>
                      <a:pt x="224" y="335"/>
                    </a:lnTo>
                    <a:lnTo>
                      <a:pt x="206" y="339"/>
                    </a:lnTo>
                    <a:lnTo>
                      <a:pt x="190" y="342"/>
                    </a:lnTo>
                    <a:lnTo>
                      <a:pt x="173" y="343"/>
                    </a:lnTo>
                    <a:lnTo>
                      <a:pt x="154" y="342"/>
                    </a:lnTo>
                    <a:lnTo>
                      <a:pt x="138" y="339"/>
                    </a:lnTo>
                    <a:lnTo>
                      <a:pt x="120" y="335"/>
                    </a:lnTo>
                    <a:lnTo>
                      <a:pt x="105" y="329"/>
                    </a:lnTo>
                    <a:lnTo>
                      <a:pt x="90" y="322"/>
                    </a:lnTo>
                    <a:lnTo>
                      <a:pt x="76" y="313"/>
                    </a:lnTo>
                    <a:lnTo>
                      <a:pt x="62" y="303"/>
                    </a:lnTo>
                    <a:lnTo>
                      <a:pt x="50" y="292"/>
                    </a:lnTo>
                    <a:lnTo>
                      <a:pt x="39" y="280"/>
                    </a:lnTo>
                    <a:lnTo>
                      <a:pt x="30" y="266"/>
                    </a:lnTo>
                    <a:lnTo>
                      <a:pt x="20" y="252"/>
                    </a:lnTo>
                    <a:lnTo>
                      <a:pt x="13" y="237"/>
                    </a:lnTo>
                    <a:lnTo>
                      <a:pt x="7" y="222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31" name="Freeform 211">
                <a:extLst>
                  <a:ext uri="{FF2B5EF4-FFF2-40B4-BE49-F238E27FC236}">
                    <a16:creationId xmlns:a16="http://schemas.microsoft.com/office/drawing/2014/main" id="{1FE40EA4-14FF-43E4-B8AC-DAD443327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0" y="2043"/>
                <a:ext cx="86" cy="85"/>
              </a:xfrm>
              <a:custGeom>
                <a:avLst/>
                <a:gdLst>
                  <a:gd name="T0" fmla="*/ 0 w 345"/>
                  <a:gd name="T1" fmla="*/ 153 h 342"/>
                  <a:gd name="T2" fmla="*/ 7 w 345"/>
                  <a:gd name="T3" fmla="*/ 120 h 342"/>
                  <a:gd name="T4" fmla="*/ 19 w 345"/>
                  <a:gd name="T5" fmla="*/ 90 h 342"/>
                  <a:gd name="T6" fmla="*/ 38 w 345"/>
                  <a:gd name="T7" fmla="*/ 62 h 342"/>
                  <a:gd name="T8" fmla="*/ 61 w 345"/>
                  <a:gd name="T9" fmla="*/ 39 h 342"/>
                  <a:gd name="T10" fmla="*/ 89 w 345"/>
                  <a:gd name="T11" fmla="*/ 20 h 342"/>
                  <a:gd name="T12" fmla="*/ 121 w 345"/>
                  <a:gd name="T13" fmla="*/ 7 h 342"/>
                  <a:gd name="T14" fmla="*/ 154 w 345"/>
                  <a:gd name="T15" fmla="*/ 0 h 342"/>
                  <a:gd name="T16" fmla="*/ 190 w 345"/>
                  <a:gd name="T17" fmla="*/ 0 h 342"/>
                  <a:gd name="T18" fmla="*/ 223 w 345"/>
                  <a:gd name="T19" fmla="*/ 7 h 342"/>
                  <a:gd name="T20" fmla="*/ 254 w 345"/>
                  <a:gd name="T21" fmla="*/ 20 h 342"/>
                  <a:gd name="T22" fmla="*/ 281 w 345"/>
                  <a:gd name="T23" fmla="*/ 39 h 342"/>
                  <a:gd name="T24" fmla="*/ 304 w 345"/>
                  <a:gd name="T25" fmla="*/ 62 h 342"/>
                  <a:gd name="T26" fmla="*/ 323 w 345"/>
                  <a:gd name="T27" fmla="*/ 90 h 342"/>
                  <a:gd name="T28" fmla="*/ 337 w 345"/>
                  <a:gd name="T29" fmla="*/ 120 h 342"/>
                  <a:gd name="T30" fmla="*/ 344 w 345"/>
                  <a:gd name="T31" fmla="*/ 153 h 342"/>
                  <a:gd name="T32" fmla="*/ 344 w 345"/>
                  <a:gd name="T33" fmla="*/ 188 h 342"/>
                  <a:gd name="T34" fmla="*/ 337 w 345"/>
                  <a:gd name="T35" fmla="*/ 222 h 342"/>
                  <a:gd name="T36" fmla="*/ 323 w 345"/>
                  <a:gd name="T37" fmla="*/ 252 h 342"/>
                  <a:gd name="T38" fmla="*/ 304 w 345"/>
                  <a:gd name="T39" fmla="*/ 280 h 342"/>
                  <a:gd name="T40" fmla="*/ 281 w 345"/>
                  <a:gd name="T41" fmla="*/ 303 h 342"/>
                  <a:gd name="T42" fmla="*/ 254 w 345"/>
                  <a:gd name="T43" fmla="*/ 322 h 342"/>
                  <a:gd name="T44" fmla="*/ 223 w 345"/>
                  <a:gd name="T45" fmla="*/ 334 h 342"/>
                  <a:gd name="T46" fmla="*/ 190 w 345"/>
                  <a:gd name="T47" fmla="*/ 341 h 342"/>
                  <a:gd name="T48" fmla="*/ 154 w 345"/>
                  <a:gd name="T49" fmla="*/ 341 h 342"/>
                  <a:gd name="T50" fmla="*/ 121 w 345"/>
                  <a:gd name="T51" fmla="*/ 334 h 342"/>
                  <a:gd name="T52" fmla="*/ 89 w 345"/>
                  <a:gd name="T53" fmla="*/ 322 h 342"/>
                  <a:gd name="T54" fmla="*/ 61 w 345"/>
                  <a:gd name="T55" fmla="*/ 303 h 342"/>
                  <a:gd name="T56" fmla="*/ 38 w 345"/>
                  <a:gd name="T57" fmla="*/ 280 h 342"/>
                  <a:gd name="T58" fmla="*/ 19 w 345"/>
                  <a:gd name="T59" fmla="*/ 252 h 342"/>
                  <a:gd name="T60" fmla="*/ 7 w 345"/>
                  <a:gd name="T61" fmla="*/ 222 h 342"/>
                  <a:gd name="T62" fmla="*/ 0 w 345"/>
                  <a:gd name="T63" fmla="*/ 18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2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19" y="90"/>
                    </a:lnTo>
                    <a:lnTo>
                      <a:pt x="29" y="76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1" y="39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21" y="7"/>
                    </a:lnTo>
                    <a:lnTo>
                      <a:pt x="137" y="3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7" y="3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1" y="39"/>
                    </a:lnTo>
                    <a:lnTo>
                      <a:pt x="294" y="50"/>
                    </a:lnTo>
                    <a:lnTo>
                      <a:pt x="304" y="62"/>
                    </a:lnTo>
                    <a:lnTo>
                      <a:pt x="315" y="76"/>
                    </a:lnTo>
                    <a:lnTo>
                      <a:pt x="323" y="90"/>
                    </a:lnTo>
                    <a:lnTo>
                      <a:pt x="331" y="105"/>
                    </a:lnTo>
                    <a:lnTo>
                      <a:pt x="337" y="120"/>
                    </a:lnTo>
                    <a:lnTo>
                      <a:pt x="340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8"/>
                    </a:lnTo>
                    <a:lnTo>
                      <a:pt x="340" y="206"/>
                    </a:lnTo>
                    <a:lnTo>
                      <a:pt x="337" y="222"/>
                    </a:lnTo>
                    <a:lnTo>
                      <a:pt x="331" y="238"/>
                    </a:lnTo>
                    <a:lnTo>
                      <a:pt x="323" y="252"/>
                    </a:lnTo>
                    <a:lnTo>
                      <a:pt x="315" y="267"/>
                    </a:lnTo>
                    <a:lnTo>
                      <a:pt x="304" y="280"/>
                    </a:lnTo>
                    <a:lnTo>
                      <a:pt x="294" y="291"/>
                    </a:lnTo>
                    <a:lnTo>
                      <a:pt x="281" y="303"/>
                    </a:lnTo>
                    <a:lnTo>
                      <a:pt x="268" y="312"/>
                    </a:lnTo>
                    <a:lnTo>
                      <a:pt x="254" y="322"/>
                    </a:lnTo>
                    <a:lnTo>
                      <a:pt x="239" y="329"/>
                    </a:lnTo>
                    <a:lnTo>
                      <a:pt x="223" y="334"/>
                    </a:lnTo>
                    <a:lnTo>
                      <a:pt x="207" y="339"/>
                    </a:lnTo>
                    <a:lnTo>
                      <a:pt x="190" y="341"/>
                    </a:lnTo>
                    <a:lnTo>
                      <a:pt x="173" y="342"/>
                    </a:lnTo>
                    <a:lnTo>
                      <a:pt x="154" y="341"/>
                    </a:lnTo>
                    <a:lnTo>
                      <a:pt x="137" y="339"/>
                    </a:lnTo>
                    <a:lnTo>
                      <a:pt x="121" y="334"/>
                    </a:lnTo>
                    <a:lnTo>
                      <a:pt x="104" y="329"/>
                    </a:lnTo>
                    <a:lnTo>
                      <a:pt x="89" y="322"/>
                    </a:lnTo>
                    <a:lnTo>
                      <a:pt x="75" y="312"/>
                    </a:lnTo>
                    <a:lnTo>
                      <a:pt x="61" y="303"/>
                    </a:lnTo>
                    <a:lnTo>
                      <a:pt x="50" y="291"/>
                    </a:lnTo>
                    <a:lnTo>
                      <a:pt x="38" y="280"/>
                    </a:lnTo>
                    <a:lnTo>
                      <a:pt x="29" y="267"/>
                    </a:lnTo>
                    <a:lnTo>
                      <a:pt x="19" y="252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2" y="206"/>
                    </a:lnTo>
                    <a:lnTo>
                      <a:pt x="0" y="188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32" name="Freeform 212">
                <a:extLst>
                  <a:ext uri="{FF2B5EF4-FFF2-40B4-BE49-F238E27FC236}">
                    <a16:creationId xmlns:a16="http://schemas.microsoft.com/office/drawing/2014/main" id="{F158F72B-E061-4931-BEF1-F1A7857A7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" y="2059"/>
                <a:ext cx="86" cy="86"/>
              </a:xfrm>
              <a:custGeom>
                <a:avLst/>
                <a:gdLst>
                  <a:gd name="T0" fmla="*/ 0 w 344"/>
                  <a:gd name="T1" fmla="*/ 153 h 344"/>
                  <a:gd name="T2" fmla="*/ 7 w 344"/>
                  <a:gd name="T3" fmla="*/ 120 h 344"/>
                  <a:gd name="T4" fmla="*/ 19 w 344"/>
                  <a:gd name="T5" fmla="*/ 90 h 344"/>
                  <a:gd name="T6" fmla="*/ 38 w 344"/>
                  <a:gd name="T7" fmla="*/ 62 h 344"/>
                  <a:gd name="T8" fmla="*/ 61 w 344"/>
                  <a:gd name="T9" fmla="*/ 38 h 344"/>
                  <a:gd name="T10" fmla="*/ 89 w 344"/>
                  <a:gd name="T11" fmla="*/ 20 h 344"/>
                  <a:gd name="T12" fmla="*/ 119 w 344"/>
                  <a:gd name="T13" fmla="*/ 7 h 344"/>
                  <a:gd name="T14" fmla="*/ 153 w 344"/>
                  <a:gd name="T15" fmla="*/ 0 h 344"/>
                  <a:gd name="T16" fmla="*/ 189 w 344"/>
                  <a:gd name="T17" fmla="*/ 0 h 344"/>
                  <a:gd name="T18" fmla="*/ 223 w 344"/>
                  <a:gd name="T19" fmla="*/ 7 h 344"/>
                  <a:gd name="T20" fmla="*/ 253 w 344"/>
                  <a:gd name="T21" fmla="*/ 20 h 344"/>
                  <a:gd name="T22" fmla="*/ 281 w 344"/>
                  <a:gd name="T23" fmla="*/ 38 h 344"/>
                  <a:gd name="T24" fmla="*/ 304 w 344"/>
                  <a:gd name="T25" fmla="*/ 62 h 344"/>
                  <a:gd name="T26" fmla="*/ 323 w 344"/>
                  <a:gd name="T27" fmla="*/ 90 h 344"/>
                  <a:gd name="T28" fmla="*/ 336 w 344"/>
                  <a:gd name="T29" fmla="*/ 120 h 344"/>
                  <a:gd name="T30" fmla="*/ 343 w 344"/>
                  <a:gd name="T31" fmla="*/ 153 h 344"/>
                  <a:gd name="T32" fmla="*/ 343 w 344"/>
                  <a:gd name="T33" fmla="*/ 189 h 344"/>
                  <a:gd name="T34" fmla="*/ 336 w 344"/>
                  <a:gd name="T35" fmla="*/ 223 h 344"/>
                  <a:gd name="T36" fmla="*/ 323 w 344"/>
                  <a:gd name="T37" fmla="*/ 253 h 344"/>
                  <a:gd name="T38" fmla="*/ 304 w 344"/>
                  <a:gd name="T39" fmla="*/ 281 h 344"/>
                  <a:gd name="T40" fmla="*/ 281 w 344"/>
                  <a:gd name="T41" fmla="*/ 304 h 344"/>
                  <a:gd name="T42" fmla="*/ 253 w 344"/>
                  <a:gd name="T43" fmla="*/ 323 h 344"/>
                  <a:gd name="T44" fmla="*/ 223 w 344"/>
                  <a:gd name="T45" fmla="*/ 335 h 344"/>
                  <a:gd name="T46" fmla="*/ 189 w 344"/>
                  <a:gd name="T47" fmla="*/ 342 h 344"/>
                  <a:gd name="T48" fmla="*/ 153 w 344"/>
                  <a:gd name="T49" fmla="*/ 342 h 344"/>
                  <a:gd name="T50" fmla="*/ 119 w 344"/>
                  <a:gd name="T51" fmla="*/ 335 h 344"/>
                  <a:gd name="T52" fmla="*/ 89 w 344"/>
                  <a:gd name="T53" fmla="*/ 323 h 344"/>
                  <a:gd name="T54" fmla="*/ 61 w 344"/>
                  <a:gd name="T55" fmla="*/ 304 h 344"/>
                  <a:gd name="T56" fmla="*/ 38 w 344"/>
                  <a:gd name="T57" fmla="*/ 281 h 344"/>
                  <a:gd name="T58" fmla="*/ 19 w 344"/>
                  <a:gd name="T59" fmla="*/ 253 h 344"/>
                  <a:gd name="T60" fmla="*/ 7 w 344"/>
                  <a:gd name="T61" fmla="*/ 223 h 344"/>
                  <a:gd name="T62" fmla="*/ 0 w 344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2" y="105"/>
                    </a:lnTo>
                    <a:lnTo>
                      <a:pt x="19" y="90"/>
                    </a:lnTo>
                    <a:lnTo>
                      <a:pt x="29" y="76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1" y="38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19" y="7"/>
                    </a:lnTo>
                    <a:lnTo>
                      <a:pt x="137" y="3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5" y="3"/>
                    </a:lnTo>
                    <a:lnTo>
                      <a:pt x="223" y="7"/>
                    </a:lnTo>
                    <a:lnTo>
                      <a:pt x="238" y="13"/>
                    </a:lnTo>
                    <a:lnTo>
                      <a:pt x="253" y="20"/>
                    </a:lnTo>
                    <a:lnTo>
                      <a:pt x="267" y="29"/>
                    </a:lnTo>
                    <a:lnTo>
                      <a:pt x="281" y="38"/>
                    </a:lnTo>
                    <a:lnTo>
                      <a:pt x="293" y="50"/>
                    </a:lnTo>
                    <a:lnTo>
                      <a:pt x="304" y="62"/>
                    </a:lnTo>
                    <a:lnTo>
                      <a:pt x="314" y="76"/>
                    </a:lnTo>
                    <a:lnTo>
                      <a:pt x="323" y="90"/>
                    </a:lnTo>
                    <a:lnTo>
                      <a:pt x="330" y="105"/>
                    </a:lnTo>
                    <a:lnTo>
                      <a:pt x="336" y="120"/>
                    </a:lnTo>
                    <a:lnTo>
                      <a:pt x="340" y="137"/>
                    </a:lnTo>
                    <a:lnTo>
                      <a:pt x="343" y="153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40" y="206"/>
                    </a:lnTo>
                    <a:lnTo>
                      <a:pt x="336" y="223"/>
                    </a:lnTo>
                    <a:lnTo>
                      <a:pt x="330" y="238"/>
                    </a:lnTo>
                    <a:lnTo>
                      <a:pt x="323" y="253"/>
                    </a:lnTo>
                    <a:lnTo>
                      <a:pt x="314" y="267"/>
                    </a:lnTo>
                    <a:lnTo>
                      <a:pt x="304" y="281"/>
                    </a:lnTo>
                    <a:lnTo>
                      <a:pt x="293" y="293"/>
                    </a:lnTo>
                    <a:lnTo>
                      <a:pt x="281" y="304"/>
                    </a:lnTo>
                    <a:lnTo>
                      <a:pt x="267" y="313"/>
                    </a:lnTo>
                    <a:lnTo>
                      <a:pt x="253" y="323"/>
                    </a:lnTo>
                    <a:lnTo>
                      <a:pt x="238" y="330"/>
                    </a:lnTo>
                    <a:lnTo>
                      <a:pt x="223" y="335"/>
                    </a:lnTo>
                    <a:lnTo>
                      <a:pt x="205" y="340"/>
                    </a:lnTo>
                    <a:lnTo>
                      <a:pt x="189" y="342"/>
                    </a:lnTo>
                    <a:lnTo>
                      <a:pt x="172" y="344"/>
                    </a:lnTo>
                    <a:lnTo>
                      <a:pt x="153" y="342"/>
                    </a:lnTo>
                    <a:lnTo>
                      <a:pt x="137" y="340"/>
                    </a:lnTo>
                    <a:lnTo>
                      <a:pt x="119" y="335"/>
                    </a:lnTo>
                    <a:lnTo>
                      <a:pt x="104" y="330"/>
                    </a:lnTo>
                    <a:lnTo>
                      <a:pt x="89" y="323"/>
                    </a:lnTo>
                    <a:lnTo>
                      <a:pt x="75" y="313"/>
                    </a:lnTo>
                    <a:lnTo>
                      <a:pt x="61" y="304"/>
                    </a:lnTo>
                    <a:lnTo>
                      <a:pt x="50" y="293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19" y="253"/>
                    </a:lnTo>
                    <a:lnTo>
                      <a:pt x="12" y="238"/>
                    </a:lnTo>
                    <a:lnTo>
                      <a:pt x="7" y="223"/>
                    </a:lnTo>
                    <a:lnTo>
                      <a:pt x="2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33" name="Freeform 213">
                <a:extLst>
                  <a:ext uri="{FF2B5EF4-FFF2-40B4-BE49-F238E27FC236}">
                    <a16:creationId xmlns:a16="http://schemas.microsoft.com/office/drawing/2014/main" id="{1089B0C3-5EDD-4653-A921-0116D2CA5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8" y="2107"/>
                <a:ext cx="119" cy="85"/>
              </a:xfrm>
              <a:custGeom>
                <a:avLst/>
                <a:gdLst>
                  <a:gd name="T0" fmla="*/ 0 w 346"/>
                  <a:gd name="T1" fmla="*/ 153 h 344"/>
                  <a:gd name="T2" fmla="*/ 7 w 346"/>
                  <a:gd name="T3" fmla="*/ 119 h 344"/>
                  <a:gd name="T4" fmla="*/ 21 w 346"/>
                  <a:gd name="T5" fmla="*/ 89 h 344"/>
                  <a:gd name="T6" fmla="*/ 40 w 346"/>
                  <a:gd name="T7" fmla="*/ 61 h 344"/>
                  <a:gd name="T8" fmla="*/ 63 w 346"/>
                  <a:gd name="T9" fmla="*/ 38 h 344"/>
                  <a:gd name="T10" fmla="*/ 91 w 346"/>
                  <a:gd name="T11" fmla="*/ 20 h 344"/>
                  <a:gd name="T12" fmla="*/ 121 w 346"/>
                  <a:gd name="T13" fmla="*/ 7 h 344"/>
                  <a:gd name="T14" fmla="*/ 155 w 346"/>
                  <a:gd name="T15" fmla="*/ 0 h 344"/>
                  <a:gd name="T16" fmla="*/ 191 w 346"/>
                  <a:gd name="T17" fmla="*/ 0 h 344"/>
                  <a:gd name="T18" fmla="*/ 225 w 346"/>
                  <a:gd name="T19" fmla="*/ 7 h 344"/>
                  <a:gd name="T20" fmla="*/ 255 w 346"/>
                  <a:gd name="T21" fmla="*/ 20 h 344"/>
                  <a:gd name="T22" fmla="*/ 283 w 346"/>
                  <a:gd name="T23" fmla="*/ 38 h 344"/>
                  <a:gd name="T24" fmla="*/ 306 w 346"/>
                  <a:gd name="T25" fmla="*/ 61 h 344"/>
                  <a:gd name="T26" fmla="*/ 325 w 346"/>
                  <a:gd name="T27" fmla="*/ 89 h 344"/>
                  <a:gd name="T28" fmla="*/ 337 w 346"/>
                  <a:gd name="T29" fmla="*/ 119 h 344"/>
                  <a:gd name="T30" fmla="*/ 344 w 346"/>
                  <a:gd name="T31" fmla="*/ 153 h 344"/>
                  <a:gd name="T32" fmla="*/ 344 w 346"/>
                  <a:gd name="T33" fmla="*/ 189 h 344"/>
                  <a:gd name="T34" fmla="*/ 337 w 346"/>
                  <a:gd name="T35" fmla="*/ 223 h 344"/>
                  <a:gd name="T36" fmla="*/ 325 w 346"/>
                  <a:gd name="T37" fmla="*/ 254 h 344"/>
                  <a:gd name="T38" fmla="*/ 306 w 346"/>
                  <a:gd name="T39" fmla="*/ 282 h 344"/>
                  <a:gd name="T40" fmla="*/ 283 w 346"/>
                  <a:gd name="T41" fmla="*/ 305 h 344"/>
                  <a:gd name="T42" fmla="*/ 255 w 346"/>
                  <a:gd name="T43" fmla="*/ 324 h 344"/>
                  <a:gd name="T44" fmla="*/ 225 w 346"/>
                  <a:gd name="T45" fmla="*/ 336 h 344"/>
                  <a:gd name="T46" fmla="*/ 191 w 346"/>
                  <a:gd name="T47" fmla="*/ 343 h 344"/>
                  <a:gd name="T48" fmla="*/ 155 w 346"/>
                  <a:gd name="T49" fmla="*/ 343 h 344"/>
                  <a:gd name="T50" fmla="*/ 121 w 346"/>
                  <a:gd name="T51" fmla="*/ 336 h 344"/>
                  <a:gd name="T52" fmla="*/ 91 w 346"/>
                  <a:gd name="T53" fmla="*/ 324 h 344"/>
                  <a:gd name="T54" fmla="*/ 63 w 346"/>
                  <a:gd name="T55" fmla="*/ 305 h 344"/>
                  <a:gd name="T56" fmla="*/ 40 w 346"/>
                  <a:gd name="T57" fmla="*/ 282 h 344"/>
                  <a:gd name="T58" fmla="*/ 21 w 346"/>
                  <a:gd name="T59" fmla="*/ 254 h 344"/>
                  <a:gd name="T60" fmla="*/ 7 w 346"/>
                  <a:gd name="T61" fmla="*/ 223 h 344"/>
                  <a:gd name="T62" fmla="*/ 0 w 346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6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4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1"/>
                    </a:lnTo>
                    <a:lnTo>
                      <a:pt x="50" y="50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6" y="13"/>
                    </a:lnTo>
                    <a:lnTo>
                      <a:pt x="121" y="7"/>
                    </a:lnTo>
                    <a:lnTo>
                      <a:pt x="139" y="2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2"/>
                    </a:lnTo>
                    <a:lnTo>
                      <a:pt x="225" y="7"/>
                    </a:lnTo>
                    <a:lnTo>
                      <a:pt x="240" y="13"/>
                    </a:lnTo>
                    <a:lnTo>
                      <a:pt x="255" y="20"/>
                    </a:lnTo>
                    <a:lnTo>
                      <a:pt x="269" y="29"/>
                    </a:lnTo>
                    <a:lnTo>
                      <a:pt x="283" y="38"/>
                    </a:lnTo>
                    <a:lnTo>
                      <a:pt x="294" y="50"/>
                    </a:lnTo>
                    <a:lnTo>
                      <a:pt x="306" y="61"/>
                    </a:lnTo>
                    <a:lnTo>
                      <a:pt x="315" y="75"/>
                    </a:lnTo>
                    <a:lnTo>
                      <a:pt x="325" y="89"/>
                    </a:lnTo>
                    <a:lnTo>
                      <a:pt x="332" y="104"/>
                    </a:lnTo>
                    <a:lnTo>
                      <a:pt x="337" y="119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6" y="172"/>
                    </a:lnTo>
                    <a:lnTo>
                      <a:pt x="344" y="189"/>
                    </a:lnTo>
                    <a:lnTo>
                      <a:pt x="342" y="206"/>
                    </a:lnTo>
                    <a:lnTo>
                      <a:pt x="337" y="223"/>
                    </a:lnTo>
                    <a:lnTo>
                      <a:pt x="332" y="239"/>
                    </a:lnTo>
                    <a:lnTo>
                      <a:pt x="325" y="254"/>
                    </a:lnTo>
                    <a:lnTo>
                      <a:pt x="315" y="268"/>
                    </a:lnTo>
                    <a:lnTo>
                      <a:pt x="306" y="282"/>
                    </a:lnTo>
                    <a:lnTo>
                      <a:pt x="294" y="293"/>
                    </a:lnTo>
                    <a:lnTo>
                      <a:pt x="283" y="305"/>
                    </a:lnTo>
                    <a:lnTo>
                      <a:pt x="269" y="314"/>
                    </a:lnTo>
                    <a:lnTo>
                      <a:pt x="255" y="324"/>
                    </a:lnTo>
                    <a:lnTo>
                      <a:pt x="240" y="331"/>
                    </a:lnTo>
                    <a:lnTo>
                      <a:pt x="225" y="336"/>
                    </a:lnTo>
                    <a:lnTo>
                      <a:pt x="207" y="341"/>
                    </a:lnTo>
                    <a:lnTo>
                      <a:pt x="191" y="343"/>
                    </a:lnTo>
                    <a:lnTo>
                      <a:pt x="173" y="344"/>
                    </a:lnTo>
                    <a:lnTo>
                      <a:pt x="155" y="343"/>
                    </a:lnTo>
                    <a:lnTo>
                      <a:pt x="139" y="341"/>
                    </a:lnTo>
                    <a:lnTo>
                      <a:pt x="121" y="336"/>
                    </a:lnTo>
                    <a:lnTo>
                      <a:pt x="106" y="331"/>
                    </a:lnTo>
                    <a:lnTo>
                      <a:pt x="91" y="324"/>
                    </a:lnTo>
                    <a:lnTo>
                      <a:pt x="76" y="314"/>
                    </a:lnTo>
                    <a:lnTo>
                      <a:pt x="63" y="305"/>
                    </a:lnTo>
                    <a:lnTo>
                      <a:pt x="50" y="293"/>
                    </a:lnTo>
                    <a:lnTo>
                      <a:pt x="40" y="282"/>
                    </a:lnTo>
                    <a:lnTo>
                      <a:pt x="29" y="268"/>
                    </a:lnTo>
                    <a:lnTo>
                      <a:pt x="21" y="254"/>
                    </a:lnTo>
                    <a:lnTo>
                      <a:pt x="13" y="239"/>
                    </a:lnTo>
                    <a:lnTo>
                      <a:pt x="7" y="223"/>
                    </a:lnTo>
                    <a:lnTo>
                      <a:pt x="4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34" name="Freeform 214">
                <a:extLst>
                  <a:ext uri="{FF2B5EF4-FFF2-40B4-BE49-F238E27FC236}">
                    <a16:creationId xmlns:a16="http://schemas.microsoft.com/office/drawing/2014/main" id="{2A9FA507-C4D6-4909-8844-EEAF86308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6" y="2129"/>
                <a:ext cx="86" cy="86"/>
              </a:xfrm>
              <a:custGeom>
                <a:avLst/>
                <a:gdLst>
                  <a:gd name="T0" fmla="*/ 0 w 345"/>
                  <a:gd name="T1" fmla="*/ 154 h 344"/>
                  <a:gd name="T2" fmla="*/ 7 w 345"/>
                  <a:gd name="T3" fmla="*/ 120 h 344"/>
                  <a:gd name="T4" fmla="*/ 20 w 345"/>
                  <a:gd name="T5" fmla="*/ 90 h 344"/>
                  <a:gd name="T6" fmla="*/ 39 w 345"/>
                  <a:gd name="T7" fmla="*/ 62 h 344"/>
                  <a:gd name="T8" fmla="*/ 62 w 345"/>
                  <a:gd name="T9" fmla="*/ 39 h 344"/>
                  <a:gd name="T10" fmla="*/ 90 w 345"/>
                  <a:gd name="T11" fmla="*/ 21 h 344"/>
                  <a:gd name="T12" fmla="*/ 120 w 345"/>
                  <a:gd name="T13" fmla="*/ 7 h 344"/>
                  <a:gd name="T14" fmla="*/ 154 w 345"/>
                  <a:gd name="T15" fmla="*/ 0 h 344"/>
                  <a:gd name="T16" fmla="*/ 190 w 345"/>
                  <a:gd name="T17" fmla="*/ 0 h 344"/>
                  <a:gd name="T18" fmla="*/ 222 w 345"/>
                  <a:gd name="T19" fmla="*/ 7 h 344"/>
                  <a:gd name="T20" fmla="*/ 254 w 345"/>
                  <a:gd name="T21" fmla="*/ 21 h 344"/>
                  <a:gd name="T22" fmla="*/ 281 w 345"/>
                  <a:gd name="T23" fmla="*/ 39 h 344"/>
                  <a:gd name="T24" fmla="*/ 304 w 345"/>
                  <a:gd name="T25" fmla="*/ 62 h 344"/>
                  <a:gd name="T26" fmla="*/ 322 w 345"/>
                  <a:gd name="T27" fmla="*/ 90 h 344"/>
                  <a:gd name="T28" fmla="*/ 336 w 345"/>
                  <a:gd name="T29" fmla="*/ 120 h 344"/>
                  <a:gd name="T30" fmla="*/ 343 w 345"/>
                  <a:gd name="T31" fmla="*/ 154 h 344"/>
                  <a:gd name="T32" fmla="*/ 343 w 345"/>
                  <a:gd name="T33" fmla="*/ 190 h 344"/>
                  <a:gd name="T34" fmla="*/ 336 w 345"/>
                  <a:gd name="T35" fmla="*/ 224 h 344"/>
                  <a:gd name="T36" fmla="*/ 322 w 345"/>
                  <a:gd name="T37" fmla="*/ 254 h 344"/>
                  <a:gd name="T38" fmla="*/ 304 w 345"/>
                  <a:gd name="T39" fmla="*/ 282 h 344"/>
                  <a:gd name="T40" fmla="*/ 281 w 345"/>
                  <a:gd name="T41" fmla="*/ 305 h 344"/>
                  <a:gd name="T42" fmla="*/ 254 w 345"/>
                  <a:gd name="T43" fmla="*/ 323 h 344"/>
                  <a:gd name="T44" fmla="*/ 222 w 345"/>
                  <a:gd name="T45" fmla="*/ 336 h 344"/>
                  <a:gd name="T46" fmla="*/ 190 w 345"/>
                  <a:gd name="T47" fmla="*/ 343 h 344"/>
                  <a:gd name="T48" fmla="*/ 154 w 345"/>
                  <a:gd name="T49" fmla="*/ 343 h 344"/>
                  <a:gd name="T50" fmla="*/ 120 w 345"/>
                  <a:gd name="T51" fmla="*/ 336 h 344"/>
                  <a:gd name="T52" fmla="*/ 90 w 345"/>
                  <a:gd name="T53" fmla="*/ 323 h 344"/>
                  <a:gd name="T54" fmla="*/ 62 w 345"/>
                  <a:gd name="T55" fmla="*/ 305 h 344"/>
                  <a:gd name="T56" fmla="*/ 39 w 345"/>
                  <a:gd name="T57" fmla="*/ 282 h 344"/>
                  <a:gd name="T58" fmla="*/ 20 w 345"/>
                  <a:gd name="T59" fmla="*/ 254 h 344"/>
                  <a:gd name="T60" fmla="*/ 7 w 345"/>
                  <a:gd name="T61" fmla="*/ 224 h 344"/>
                  <a:gd name="T62" fmla="*/ 0 w 345"/>
                  <a:gd name="T63" fmla="*/ 19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3"/>
                    </a:moveTo>
                    <a:lnTo>
                      <a:pt x="0" y="154"/>
                    </a:lnTo>
                    <a:lnTo>
                      <a:pt x="3" y="138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29" y="75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0" y="21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8" y="3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3"/>
                    </a:lnTo>
                    <a:lnTo>
                      <a:pt x="222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1" y="39"/>
                    </a:lnTo>
                    <a:lnTo>
                      <a:pt x="293" y="50"/>
                    </a:lnTo>
                    <a:lnTo>
                      <a:pt x="304" y="62"/>
                    </a:lnTo>
                    <a:lnTo>
                      <a:pt x="314" y="75"/>
                    </a:lnTo>
                    <a:lnTo>
                      <a:pt x="322" y="90"/>
                    </a:lnTo>
                    <a:lnTo>
                      <a:pt x="331" y="105"/>
                    </a:lnTo>
                    <a:lnTo>
                      <a:pt x="336" y="120"/>
                    </a:lnTo>
                    <a:lnTo>
                      <a:pt x="340" y="138"/>
                    </a:lnTo>
                    <a:lnTo>
                      <a:pt x="343" y="154"/>
                    </a:lnTo>
                    <a:lnTo>
                      <a:pt x="345" y="173"/>
                    </a:lnTo>
                    <a:lnTo>
                      <a:pt x="343" y="190"/>
                    </a:lnTo>
                    <a:lnTo>
                      <a:pt x="340" y="206"/>
                    </a:lnTo>
                    <a:lnTo>
                      <a:pt x="336" y="224"/>
                    </a:lnTo>
                    <a:lnTo>
                      <a:pt x="331" y="239"/>
                    </a:lnTo>
                    <a:lnTo>
                      <a:pt x="322" y="254"/>
                    </a:lnTo>
                    <a:lnTo>
                      <a:pt x="314" y="268"/>
                    </a:lnTo>
                    <a:lnTo>
                      <a:pt x="304" y="282"/>
                    </a:lnTo>
                    <a:lnTo>
                      <a:pt x="293" y="293"/>
                    </a:lnTo>
                    <a:lnTo>
                      <a:pt x="281" y="305"/>
                    </a:lnTo>
                    <a:lnTo>
                      <a:pt x="268" y="314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2" y="336"/>
                    </a:lnTo>
                    <a:lnTo>
                      <a:pt x="206" y="341"/>
                    </a:lnTo>
                    <a:lnTo>
                      <a:pt x="190" y="343"/>
                    </a:lnTo>
                    <a:lnTo>
                      <a:pt x="172" y="344"/>
                    </a:lnTo>
                    <a:lnTo>
                      <a:pt x="154" y="343"/>
                    </a:lnTo>
                    <a:lnTo>
                      <a:pt x="138" y="341"/>
                    </a:lnTo>
                    <a:lnTo>
                      <a:pt x="120" y="336"/>
                    </a:lnTo>
                    <a:lnTo>
                      <a:pt x="105" y="330"/>
                    </a:lnTo>
                    <a:lnTo>
                      <a:pt x="90" y="323"/>
                    </a:lnTo>
                    <a:lnTo>
                      <a:pt x="76" y="314"/>
                    </a:lnTo>
                    <a:lnTo>
                      <a:pt x="62" y="305"/>
                    </a:lnTo>
                    <a:lnTo>
                      <a:pt x="50" y="293"/>
                    </a:lnTo>
                    <a:lnTo>
                      <a:pt x="39" y="282"/>
                    </a:lnTo>
                    <a:lnTo>
                      <a:pt x="29" y="268"/>
                    </a:lnTo>
                    <a:lnTo>
                      <a:pt x="20" y="254"/>
                    </a:lnTo>
                    <a:lnTo>
                      <a:pt x="13" y="239"/>
                    </a:lnTo>
                    <a:lnTo>
                      <a:pt x="7" y="224"/>
                    </a:lnTo>
                    <a:lnTo>
                      <a:pt x="3" y="206"/>
                    </a:lnTo>
                    <a:lnTo>
                      <a:pt x="0" y="19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35" name="Freeform 215">
                <a:extLst>
                  <a:ext uri="{FF2B5EF4-FFF2-40B4-BE49-F238E27FC236}">
                    <a16:creationId xmlns:a16="http://schemas.microsoft.com/office/drawing/2014/main" id="{E1C65A0D-DE37-4CDB-BED8-13FEF7345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2159"/>
                <a:ext cx="87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19 h 343"/>
                  <a:gd name="T4" fmla="*/ 21 w 345"/>
                  <a:gd name="T5" fmla="*/ 89 h 343"/>
                  <a:gd name="T6" fmla="*/ 40 w 345"/>
                  <a:gd name="T7" fmla="*/ 61 h 343"/>
                  <a:gd name="T8" fmla="*/ 63 w 345"/>
                  <a:gd name="T9" fmla="*/ 38 h 343"/>
                  <a:gd name="T10" fmla="*/ 90 w 345"/>
                  <a:gd name="T11" fmla="*/ 19 h 343"/>
                  <a:gd name="T12" fmla="*/ 121 w 345"/>
                  <a:gd name="T13" fmla="*/ 7 h 343"/>
                  <a:gd name="T14" fmla="*/ 154 w 345"/>
                  <a:gd name="T15" fmla="*/ 0 h 343"/>
                  <a:gd name="T16" fmla="*/ 190 w 345"/>
                  <a:gd name="T17" fmla="*/ 0 h 343"/>
                  <a:gd name="T18" fmla="*/ 223 w 345"/>
                  <a:gd name="T19" fmla="*/ 7 h 343"/>
                  <a:gd name="T20" fmla="*/ 255 w 345"/>
                  <a:gd name="T21" fmla="*/ 19 h 343"/>
                  <a:gd name="T22" fmla="*/ 283 w 345"/>
                  <a:gd name="T23" fmla="*/ 38 h 343"/>
                  <a:gd name="T24" fmla="*/ 306 w 345"/>
                  <a:gd name="T25" fmla="*/ 61 h 343"/>
                  <a:gd name="T26" fmla="*/ 325 w 345"/>
                  <a:gd name="T27" fmla="*/ 89 h 343"/>
                  <a:gd name="T28" fmla="*/ 337 w 345"/>
                  <a:gd name="T29" fmla="*/ 119 h 343"/>
                  <a:gd name="T30" fmla="*/ 344 w 345"/>
                  <a:gd name="T31" fmla="*/ 153 h 343"/>
                  <a:gd name="T32" fmla="*/ 344 w 345"/>
                  <a:gd name="T33" fmla="*/ 189 h 343"/>
                  <a:gd name="T34" fmla="*/ 337 w 345"/>
                  <a:gd name="T35" fmla="*/ 222 h 343"/>
                  <a:gd name="T36" fmla="*/ 325 w 345"/>
                  <a:gd name="T37" fmla="*/ 253 h 343"/>
                  <a:gd name="T38" fmla="*/ 306 w 345"/>
                  <a:gd name="T39" fmla="*/ 280 h 343"/>
                  <a:gd name="T40" fmla="*/ 283 w 345"/>
                  <a:gd name="T41" fmla="*/ 304 h 343"/>
                  <a:gd name="T42" fmla="*/ 255 w 345"/>
                  <a:gd name="T43" fmla="*/ 322 h 343"/>
                  <a:gd name="T44" fmla="*/ 223 w 345"/>
                  <a:gd name="T45" fmla="*/ 335 h 343"/>
                  <a:gd name="T46" fmla="*/ 190 w 345"/>
                  <a:gd name="T47" fmla="*/ 342 h 343"/>
                  <a:gd name="T48" fmla="*/ 154 w 345"/>
                  <a:gd name="T49" fmla="*/ 342 h 343"/>
                  <a:gd name="T50" fmla="*/ 121 w 345"/>
                  <a:gd name="T51" fmla="*/ 335 h 343"/>
                  <a:gd name="T52" fmla="*/ 90 w 345"/>
                  <a:gd name="T53" fmla="*/ 322 h 343"/>
                  <a:gd name="T54" fmla="*/ 63 w 345"/>
                  <a:gd name="T55" fmla="*/ 304 h 343"/>
                  <a:gd name="T56" fmla="*/ 40 w 345"/>
                  <a:gd name="T57" fmla="*/ 280 h 343"/>
                  <a:gd name="T58" fmla="*/ 21 w 345"/>
                  <a:gd name="T59" fmla="*/ 253 h 343"/>
                  <a:gd name="T60" fmla="*/ 7 w 345"/>
                  <a:gd name="T61" fmla="*/ 222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4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1"/>
                    </a:lnTo>
                    <a:lnTo>
                      <a:pt x="50" y="50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0" y="19"/>
                    </a:lnTo>
                    <a:lnTo>
                      <a:pt x="105" y="12"/>
                    </a:lnTo>
                    <a:lnTo>
                      <a:pt x="121" y="7"/>
                    </a:lnTo>
                    <a:lnTo>
                      <a:pt x="137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7" y="2"/>
                    </a:lnTo>
                    <a:lnTo>
                      <a:pt x="223" y="7"/>
                    </a:lnTo>
                    <a:lnTo>
                      <a:pt x="240" y="12"/>
                    </a:lnTo>
                    <a:lnTo>
                      <a:pt x="255" y="19"/>
                    </a:lnTo>
                    <a:lnTo>
                      <a:pt x="269" y="29"/>
                    </a:lnTo>
                    <a:lnTo>
                      <a:pt x="283" y="38"/>
                    </a:lnTo>
                    <a:lnTo>
                      <a:pt x="294" y="50"/>
                    </a:lnTo>
                    <a:lnTo>
                      <a:pt x="306" y="61"/>
                    </a:lnTo>
                    <a:lnTo>
                      <a:pt x="315" y="75"/>
                    </a:lnTo>
                    <a:lnTo>
                      <a:pt x="325" y="89"/>
                    </a:lnTo>
                    <a:lnTo>
                      <a:pt x="332" y="104"/>
                    </a:lnTo>
                    <a:lnTo>
                      <a:pt x="337" y="119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9"/>
                    </a:lnTo>
                    <a:lnTo>
                      <a:pt x="342" y="205"/>
                    </a:lnTo>
                    <a:lnTo>
                      <a:pt x="337" y="222"/>
                    </a:lnTo>
                    <a:lnTo>
                      <a:pt x="332" y="238"/>
                    </a:lnTo>
                    <a:lnTo>
                      <a:pt x="325" y="253"/>
                    </a:lnTo>
                    <a:lnTo>
                      <a:pt x="315" y="267"/>
                    </a:lnTo>
                    <a:lnTo>
                      <a:pt x="306" y="280"/>
                    </a:lnTo>
                    <a:lnTo>
                      <a:pt x="294" y="292"/>
                    </a:lnTo>
                    <a:lnTo>
                      <a:pt x="283" y="304"/>
                    </a:lnTo>
                    <a:lnTo>
                      <a:pt x="269" y="313"/>
                    </a:lnTo>
                    <a:lnTo>
                      <a:pt x="255" y="322"/>
                    </a:lnTo>
                    <a:lnTo>
                      <a:pt x="240" y="329"/>
                    </a:lnTo>
                    <a:lnTo>
                      <a:pt x="223" y="335"/>
                    </a:lnTo>
                    <a:lnTo>
                      <a:pt x="207" y="340"/>
                    </a:lnTo>
                    <a:lnTo>
                      <a:pt x="190" y="342"/>
                    </a:lnTo>
                    <a:lnTo>
                      <a:pt x="172" y="343"/>
                    </a:lnTo>
                    <a:lnTo>
                      <a:pt x="154" y="342"/>
                    </a:lnTo>
                    <a:lnTo>
                      <a:pt x="137" y="340"/>
                    </a:lnTo>
                    <a:lnTo>
                      <a:pt x="121" y="335"/>
                    </a:lnTo>
                    <a:lnTo>
                      <a:pt x="105" y="329"/>
                    </a:lnTo>
                    <a:lnTo>
                      <a:pt x="90" y="322"/>
                    </a:lnTo>
                    <a:lnTo>
                      <a:pt x="76" y="313"/>
                    </a:lnTo>
                    <a:lnTo>
                      <a:pt x="63" y="304"/>
                    </a:lnTo>
                    <a:lnTo>
                      <a:pt x="50" y="292"/>
                    </a:lnTo>
                    <a:lnTo>
                      <a:pt x="40" y="280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4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36" name="Freeform 216">
                <a:extLst>
                  <a:ext uri="{FF2B5EF4-FFF2-40B4-BE49-F238E27FC236}">
                    <a16:creationId xmlns:a16="http://schemas.microsoft.com/office/drawing/2014/main" id="{6D9E4ADB-151F-40A4-9D2B-A51C10E2A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2190"/>
                <a:ext cx="86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19 h 343"/>
                  <a:gd name="T4" fmla="*/ 20 w 345"/>
                  <a:gd name="T5" fmla="*/ 89 h 343"/>
                  <a:gd name="T6" fmla="*/ 39 w 345"/>
                  <a:gd name="T7" fmla="*/ 61 h 343"/>
                  <a:gd name="T8" fmla="*/ 62 w 345"/>
                  <a:gd name="T9" fmla="*/ 38 h 343"/>
                  <a:gd name="T10" fmla="*/ 90 w 345"/>
                  <a:gd name="T11" fmla="*/ 20 h 343"/>
                  <a:gd name="T12" fmla="*/ 120 w 345"/>
                  <a:gd name="T13" fmla="*/ 7 h 343"/>
                  <a:gd name="T14" fmla="*/ 154 w 345"/>
                  <a:gd name="T15" fmla="*/ 0 h 343"/>
                  <a:gd name="T16" fmla="*/ 190 w 345"/>
                  <a:gd name="T17" fmla="*/ 0 h 343"/>
                  <a:gd name="T18" fmla="*/ 222 w 345"/>
                  <a:gd name="T19" fmla="*/ 7 h 343"/>
                  <a:gd name="T20" fmla="*/ 254 w 345"/>
                  <a:gd name="T21" fmla="*/ 20 h 343"/>
                  <a:gd name="T22" fmla="*/ 281 w 345"/>
                  <a:gd name="T23" fmla="*/ 38 h 343"/>
                  <a:gd name="T24" fmla="*/ 304 w 345"/>
                  <a:gd name="T25" fmla="*/ 61 h 343"/>
                  <a:gd name="T26" fmla="*/ 322 w 345"/>
                  <a:gd name="T27" fmla="*/ 89 h 343"/>
                  <a:gd name="T28" fmla="*/ 336 w 345"/>
                  <a:gd name="T29" fmla="*/ 119 h 343"/>
                  <a:gd name="T30" fmla="*/ 343 w 345"/>
                  <a:gd name="T31" fmla="*/ 153 h 343"/>
                  <a:gd name="T32" fmla="*/ 343 w 345"/>
                  <a:gd name="T33" fmla="*/ 189 h 343"/>
                  <a:gd name="T34" fmla="*/ 336 w 345"/>
                  <a:gd name="T35" fmla="*/ 223 h 343"/>
                  <a:gd name="T36" fmla="*/ 322 w 345"/>
                  <a:gd name="T37" fmla="*/ 253 h 343"/>
                  <a:gd name="T38" fmla="*/ 304 w 345"/>
                  <a:gd name="T39" fmla="*/ 281 h 343"/>
                  <a:gd name="T40" fmla="*/ 281 w 345"/>
                  <a:gd name="T41" fmla="*/ 304 h 343"/>
                  <a:gd name="T42" fmla="*/ 254 w 345"/>
                  <a:gd name="T43" fmla="*/ 322 h 343"/>
                  <a:gd name="T44" fmla="*/ 222 w 345"/>
                  <a:gd name="T45" fmla="*/ 335 h 343"/>
                  <a:gd name="T46" fmla="*/ 190 w 345"/>
                  <a:gd name="T47" fmla="*/ 342 h 343"/>
                  <a:gd name="T48" fmla="*/ 154 w 345"/>
                  <a:gd name="T49" fmla="*/ 342 h 343"/>
                  <a:gd name="T50" fmla="*/ 120 w 345"/>
                  <a:gd name="T51" fmla="*/ 335 h 343"/>
                  <a:gd name="T52" fmla="*/ 90 w 345"/>
                  <a:gd name="T53" fmla="*/ 322 h 343"/>
                  <a:gd name="T54" fmla="*/ 62 w 345"/>
                  <a:gd name="T55" fmla="*/ 304 h 343"/>
                  <a:gd name="T56" fmla="*/ 39 w 345"/>
                  <a:gd name="T57" fmla="*/ 281 h 343"/>
                  <a:gd name="T58" fmla="*/ 20 w 345"/>
                  <a:gd name="T59" fmla="*/ 253 h 343"/>
                  <a:gd name="T60" fmla="*/ 7 w 345"/>
                  <a:gd name="T61" fmla="*/ 223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9" y="61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2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1" y="38"/>
                    </a:lnTo>
                    <a:lnTo>
                      <a:pt x="293" y="50"/>
                    </a:lnTo>
                    <a:lnTo>
                      <a:pt x="304" y="61"/>
                    </a:lnTo>
                    <a:lnTo>
                      <a:pt x="314" y="75"/>
                    </a:lnTo>
                    <a:lnTo>
                      <a:pt x="322" y="89"/>
                    </a:lnTo>
                    <a:lnTo>
                      <a:pt x="331" y="104"/>
                    </a:lnTo>
                    <a:lnTo>
                      <a:pt x="336" y="119"/>
                    </a:lnTo>
                    <a:lnTo>
                      <a:pt x="340" y="137"/>
                    </a:lnTo>
                    <a:lnTo>
                      <a:pt x="343" y="153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0" y="205"/>
                    </a:lnTo>
                    <a:lnTo>
                      <a:pt x="336" y="223"/>
                    </a:lnTo>
                    <a:lnTo>
                      <a:pt x="331" y="238"/>
                    </a:lnTo>
                    <a:lnTo>
                      <a:pt x="322" y="253"/>
                    </a:lnTo>
                    <a:lnTo>
                      <a:pt x="314" y="267"/>
                    </a:lnTo>
                    <a:lnTo>
                      <a:pt x="304" y="281"/>
                    </a:lnTo>
                    <a:lnTo>
                      <a:pt x="293" y="292"/>
                    </a:lnTo>
                    <a:lnTo>
                      <a:pt x="281" y="304"/>
                    </a:lnTo>
                    <a:lnTo>
                      <a:pt x="268" y="313"/>
                    </a:lnTo>
                    <a:lnTo>
                      <a:pt x="254" y="322"/>
                    </a:lnTo>
                    <a:lnTo>
                      <a:pt x="239" y="329"/>
                    </a:lnTo>
                    <a:lnTo>
                      <a:pt x="222" y="335"/>
                    </a:lnTo>
                    <a:lnTo>
                      <a:pt x="206" y="340"/>
                    </a:lnTo>
                    <a:lnTo>
                      <a:pt x="190" y="342"/>
                    </a:lnTo>
                    <a:lnTo>
                      <a:pt x="172" y="343"/>
                    </a:lnTo>
                    <a:lnTo>
                      <a:pt x="154" y="342"/>
                    </a:lnTo>
                    <a:lnTo>
                      <a:pt x="138" y="340"/>
                    </a:lnTo>
                    <a:lnTo>
                      <a:pt x="120" y="335"/>
                    </a:lnTo>
                    <a:lnTo>
                      <a:pt x="105" y="329"/>
                    </a:lnTo>
                    <a:lnTo>
                      <a:pt x="90" y="322"/>
                    </a:lnTo>
                    <a:lnTo>
                      <a:pt x="76" y="313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37" name="Freeform 217">
                <a:extLst>
                  <a:ext uri="{FF2B5EF4-FFF2-40B4-BE49-F238E27FC236}">
                    <a16:creationId xmlns:a16="http://schemas.microsoft.com/office/drawing/2014/main" id="{65093E75-CD8C-4832-A07B-DD6CDF688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2211"/>
                <a:ext cx="86" cy="86"/>
              </a:xfrm>
              <a:custGeom>
                <a:avLst/>
                <a:gdLst>
                  <a:gd name="T0" fmla="*/ 0 w 345"/>
                  <a:gd name="T1" fmla="*/ 153 h 344"/>
                  <a:gd name="T2" fmla="*/ 6 w 345"/>
                  <a:gd name="T3" fmla="*/ 121 h 344"/>
                  <a:gd name="T4" fmla="*/ 20 w 345"/>
                  <a:gd name="T5" fmla="*/ 90 h 344"/>
                  <a:gd name="T6" fmla="*/ 39 w 345"/>
                  <a:gd name="T7" fmla="*/ 63 h 344"/>
                  <a:gd name="T8" fmla="*/ 62 w 345"/>
                  <a:gd name="T9" fmla="*/ 40 h 344"/>
                  <a:gd name="T10" fmla="*/ 89 w 345"/>
                  <a:gd name="T11" fmla="*/ 21 h 344"/>
                  <a:gd name="T12" fmla="*/ 120 w 345"/>
                  <a:gd name="T13" fmla="*/ 7 h 344"/>
                  <a:gd name="T14" fmla="*/ 153 w 345"/>
                  <a:gd name="T15" fmla="*/ 0 h 344"/>
                  <a:gd name="T16" fmla="*/ 189 w 345"/>
                  <a:gd name="T17" fmla="*/ 0 h 344"/>
                  <a:gd name="T18" fmla="*/ 223 w 345"/>
                  <a:gd name="T19" fmla="*/ 7 h 344"/>
                  <a:gd name="T20" fmla="*/ 254 w 345"/>
                  <a:gd name="T21" fmla="*/ 21 h 344"/>
                  <a:gd name="T22" fmla="*/ 282 w 345"/>
                  <a:gd name="T23" fmla="*/ 40 h 344"/>
                  <a:gd name="T24" fmla="*/ 305 w 345"/>
                  <a:gd name="T25" fmla="*/ 63 h 344"/>
                  <a:gd name="T26" fmla="*/ 324 w 345"/>
                  <a:gd name="T27" fmla="*/ 90 h 344"/>
                  <a:gd name="T28" fmla="*/ 337 w 345"/>
                  <a:gd name="T29" fmla="*/ 121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4 w 345"/>
                  <a:gd name="T37" fmla="*/ 253 h 344"/>
                  <a:gd name="T38" fmla="*/ 305 w 345"/>
                  <a:gd name="T39" fmla="*/ 281 h 344"/>
                  <a:gd name="T40" fmla="*/ 282 w 345"/>
                  <a:gd name="T41" fmla="*/ 304 h 344"/>
                  <a:gd name="T42" fmla="*/ 254 w 345"/>
                  <a:gd name="T43" fmla="*/ 323 h 344"/>
                  <a:gd name="T44" fmla="*/ 223 w 345"/>
                  <a:gd name="T45" fmla="*/ 336 h 344"/>
                  <a:gd name="T46" fmla="*/ 189 w 345"/>
                  <a:gd name="T47" fmla="*/ 343 h 344"/>
                  <a:gd name="T48" fmla="*/ 153 w 345"/>
                  <a:gd name="T49" fmla="*/ 343 h 344"/>
                  <a:gd name="T50" fmla="*/ 120 w 345"/>
                  <a:gd name="T51" fmla="*/ 336 h 344"/>
                  <a:gd name="T52" fmla="*/ 89 w 345"/>
                  <a:gd name="T53" fmla="*/ 323 h 344"/>
                  <a:gd name="T54" fmla="*/ 62 w 345"/>
                  <a:gd name="T55" fmla="*/ 304 h 344"/>
                  <a:gd name="T56" fmla="*/ 39 w 345"/>
                  <a:gd name="T57" fmla="*/ 281 h 344"/>
                  <a:gd name="T58" fmla="*/ 20 w 345"/>
                  <a:gd name="T59" fmla="*/ 253 h 344"/>
                  <a:gd name="T60" fmla="*/ 6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6" y="121"/>
                    </a:lnTo>
                    <a:lnTo>
                      <a:pt x="12" y="105"/>
                    </a:lnTo>
                    <a:lnTo>
                      <a:pt x="20" y="90"/>
                    </a:lnTo>
                    <a:lnTo>
                      <a:pt x="29" y="76"/>
                    </a:lnTo>
                    <a:lnTo>
                      <a:pt x="39" y="63"/>
                    </a:lnTo>
                    <a:lnTo>
                      <a:pt x="49" y="50"/>
                    </a:lnTo>
                    <a:lnTo>
                      <a:pt x="62" y="40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4" y="13"/>
                    </a:lnTo>
                    <a:lnTo>
                      <a:pt x="120" y="7"/>
                    </a:lnTo>
                    <a:lnTo>
                      <a:pt x="137" y="4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6" y="4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2" y="40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6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1" y="206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5" y="267"/>
                    </a:lnTo>
                    <a:lnTo>
                      <a:pt x="305" y="281"/>
                    </a:lnTo>
                    <a:lnTo>
                      <a:pt x="294" y="293"/>
                    </a:lnTo>
                    <a:lnTo>
                      <a:pt x="282" y="304"/>
                    </a:lnTo>
                    <a:lnTo>
                      <a:pt x="268" y="314"/>
                    </a:lnTo>
                    <a:lnTo>
                      <a:pt x="254" y="323"/>
                    </a:lnTo>
                    <a:lnTo>
                      <a:pt x="239" y="330"/>
                    </a:lnTo>
                    <a:lnTo>
                      <a:pt x="223" y="336"/>
                    </a:lnTo>
                    <a:lnTo>
                      <a:pt x="206" y="340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3" y="343"/>
                    </a:lnTo>
                    <a:lnTo>
                      <a:pt x="137" y="340"/>
                    </a:lnTo>
                    <a:lnTo>
                      <a:pt x="120" y="336"/>
                    </a:lnTo>
                    <a:lnTo>
                      <a:pt x="104" y="330"/>
                    </a:lnTo>
                    <a:lnTo>
                      <a:pt x="89" y="323"/>
                    </a:lnTo>
                    <a:lnTo>
                      <a:pt x="75" y="314"/>
                    </a:lnTo>
                    <a:lnTo>
                      <a:pt x="62" y="304"/>
                    </a:lnTo>
                    <a:lnTo>
                      <a:pt x="49" y="293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2" y="238"/>
                    </a:lnTo>
                    <a:lnTo>
                      <a:pt x="6" y="223"/>
                    </a:lnTo>
                    <a:lnTo>
                      <a:pt x="3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38" name="Freeform 218">
                <a:extLst>
                  <a:ext uri="{FF2B5EF4-FFF2-40B4-BE49-F238E27FC236}">
                    <a16:creationId xmlns:a16="http://schemas.microsoft.com/office/drawing/2014/main" id="{754BD1DE-E0AC-40E2-9114-92F90FF1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2" y="2202"/>
                <a:ext cx="86" cy="86"/>
              </a:xfrm>
              <a:custGeom>
                <a:avLst/>
                <a:gdLst>
                  <a:gd name="T0" fmla="*/ 0 w 344"/>
                  <a:gd name="T1" fmla="*/ 153 h 344"/>
                  <a:gd name="T2" fmla="*/ 7 w 344"/>
                  <a:gd name="T3" fmla="*/ 121 h 344"/>
                  <a:gd name="T4" fmla="*/ 20 w 344"/>
                  <a:gd name="T5" fmla="*/ 90 h 344"/>
                  <a:gd name="T6" fmla="*/ 38 w 344"/>
                  <a:gd name="T7" fmla="*/ 63 h 344"/>
                  <a:gd name="T8" fmla="*/ 62 w 344"/>
                  <a:gd name="T9" fmla="*/ 40 h 344"/>
                  <a:gd name="T10" fmla="*/ 89 w 344"/>
                  <a:gd name="T11" fmla="*/ 21 h 344"/>
                  <a:gd name="T12" fmla="*/ 120 w 344"/>
                  <a:gd name="T13" fmla="*/ 7 h 344"/>
                  <a:gd name="T14" fmla="*/ 153 w 344"/>
                  <a:gd name="T15" fmla="*/ 0 h 344"/>
                  <a:gd name="T16" fmla="*/ 189 w 344"/>
                  <a:gd name="T17" fmla="*/ 0 h 344"/>
                  <a:gd name="T18" fmla="*/ 222 w 344"/>
                  <a:gd name="T19" fmla="*/ 7 h 344"/>
                  <a:gd name="T20" fmla="*/ 253 w 344"/>
                  <a:gd name="T21" fmla="*/ 21 h 344"/>
                  <a:gd name="T22" fmla="*/ 280 w 344"/>
                  <a:gd name="T23" fmla="*/ 40 h 344"/>
                  <a:gd name="T24" fmla="*/ 303 w 344"/>
                  <a:gd name="T25" fmla="*/ 63 h 344"/>
                  <a:gd name="T26" fmla="*/ 322 w 344"/>
                  <a:gd name="T27" fmla="*/ 90 h 344"/>
                  <a:gd name="T28" fmla="*/ 336 w 344"/>
                  <a:gd name="T29" fmla="*/ 121 h 344"/>
                  <a:gd name="T30" fmla="*/ 343 w 344"/>
                  <a:gd name="T31" fmla="*/ 153 h 344"/>
                  <a:gd name="T32" fmla="*/ 343 w 344"/>
                  <a:gd name="T33" fmla="*/ 189 h 344"/>
                  <a:gd name="T34" fmla="*/ 336 w 344"/>
                  <a:gd name="T35" fmla="*/ 223 h 344"/>
                  <a:gd name="T36" fmla="*/ 322 w 344"/>
                  <a:gd name="T37" fmla="*/ 253 h 344"/>
                  <a:gd name="T38" fmla="*/ 303 w 344"/>
                  <a:gd name="T39" fmla="*/ 281 h 344"/>
                  <a:gd name="T40" fmla="*/ 280 w 344"/>
                  <a:gd name="T41" fmla="*/ 304 h 344"/>
                  <a:gd name="T42" fmla="*/ 253 w 344"/>
                  <a:gd name="T43" fmla="*/ 323 h 344"/>
                  <a:gd name="T44" fmla="*/ 222 w 344"/>
                  <a:gd name="T45" fmla="*/ 335 h 344"/>
                  <a:gd name="T46" fmla="*/ 189 w 344"/>
                  <a:gd name="T47" fmla="*/ 342 h 344"/>
                  <a:gd name="T48" fmla="*/ 153 w 344"/>
                  <a:gd name="T49" fmla="*/ 342 h 344"/>
                  <a:gd name="T50" fmla="*/ 120 w 344"/>
                  <a:gd name="T51" fmla="*/ 335 h 344"/>
                  <a:gd name="T52" fmla="*/ 89 w 344"/>
                  <a:gd name="T53" fmla="*/ 323 h 344"/>
                  <a:gd name="T54" fmla="*/ 62 w 344"/>
                  <a:gd name="T55" fmla="*/ 304 h 344"/>
                  <a:gd name="T56" fmla="*/ 38 w 344"/>
                  <a:gd name="T57" fmla="*/ 281 h 344"/>
                  <a:gd name="T58" fmla="*/ 20 w 344"/>
                  <a:gd name="T59" fmla="*/ 253 h 344"/>
                  <a:gd name="T60" fmla="*/ 7 w 344"/>
                  <a:gd name="T61" fmla="*/ 223 h 344"/>
                  <a:gd name="T62" fmla="*/ 0 w 344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29" y="76"/>
                    </a:lnTo>
                    <a:lnTo>
                      <a:pt x="38" y="63"/>
                    </a:lnTo>
                    <a:lnTo>
                      <a:pt x="50" y="50"/>
                    </a:lnTo>
                    <a:lnTo>
                      <a:pt x="62" y="40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7" y="4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6" y="4"/>
                    </a:lnTo>
                    <a:lnTo>
                      <a:pt x="222" y="7"/>
                    </a:lnTo>
                    <a:lnTo>
                      <a:pt x="238" y="13"/>
                    </a:lnTo>
                    <a:lnTo>
                      <a:pt x="253" y="21"/>
                    </a:lnTo>
                    <a:lnTo>
                      <a:pt x="267" y="29"/>
                    </a:lnTo>
                    <a:lnTo>
                      <a:pt x="280" y="40"/>
                    </a:lnTo>
                    <a:lnTo>
                      <a:pt x="293" y="50"/>
                    </a:lnTo>
                    <a:lnTo>
                      <a:pt x="303" y="63"/>
                    </a:lnTo>
                    <a:lnTo>
                      <a:pt x="314" y="76"/>
                    </a:lnTo>
                    <a:lnTo>
                      <a:pt x="322" y="90"/>
                    </a:lnTo>
                    <a:lnTo>
                      <a:pt x="330" y="105"/>
                    </a:lnTo>
                    <a:lnTo>
                      <a:pt x="336" y="121"/>
                    </a:lnTo>
                    <a:lnTo>
                      <a:pt x="339" y="137"/>
                    </a:lnTo>
                    <a:lnTo>
                      <a:pt x="343" y="153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39" y="206"/>
                    </a:lnTo>
                    <a:lnTo>
                      <a:pt x="336" y="223"/>
                    </a:lnTo>
                    <a:lnTo>
                      <a:pt x="330" y="238"/>
                    </a:lnTo>
                    <a:lnTo>
                      <a:pt x="322" y="253"/>
                    </a:lnTo>
                    <a:lnTo>
                      <a:pt x="314" y="267"/>
                    </a:lnTo>
                    <a:lnTo>
                      <a:pt x="303" y="281"/>
                    </a:lnTo>
                    <a:lnTo>
                      <a:pt x="293" y="293"/>
                    </a:lnTo>
                    <a:lnTo>
                      <a:pt x="280" y="304"/>
                    </a:lnTo>
                    <a:lnTo>
                      <a:pt x="267" y="313"/>
                    </a:lnTo>
                    <a:lnTo>
                      <a:pt x="253" y="323"/>
                    </a:lnTo>
                    <a:lnTo>
                      <a:pt x="238" y="330"/>
                    </a:lnTo>
                    <a:lnTo>
                      <a:pt x="222" y="335"/>
                    </a:lnTo>
                    <a:lnTo>
                      <a:pt x="206" y="340"/>
                    </a:lnTo>
                    <a:lnTo>
                      <a:pt x="189" y="342"/>
                    </a:lnTo>
                    <a:lnTo>
                      <a:pt x="172" y="344"/>
                    </a:lnTo>
                    <a:lnTo>
                      <a:pt x="153" y="342"/>
                    </a:lnTo>
                    <a:lnTo>
                      <a:pt x="137" y="340"/>
                    </a:lnTo>
                    <a:lnTo>
                      <a:pt x="120" y="335"/>
                    </a:lnTo>
                    <a:lnTo>
                      <a:pt x="105" y="330"/>
                    </a:lnTo>
                    <a:lnTo>
                      <a:pt x="89" y="323"/>
                    </a:lnTo>
                    <a:lnTo>
                      <a:pt x="75" y="313"/>
                    </a:lnTo>
                    <a:lnTo>
                      <a:pt x="62" y="304"/>
                    </a:lnTo>
                    <a:lnTo>
                      <a:pt x="50" y="293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2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39" name="Freeform 219">
                <a:extLst>
                  <a:ext uri="{FF2B5EF4-FFF2-40B4-BE49-F238E27FC236}">
                    <a16:creationId xmlns:a16="http://schemas.microsoft.com/office/drawing/2014/main" id="{7A371570-3808-4BBF-88DC-8BA6E064E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0" y="2167"/>
                <a:ext cx="86" cy="86"/>
              </a:xfrm>
              <a:custGeom>
                <a:avLst/>
                <a:gdLst>
                  <a:gd name="T0" fmla="*/ 0 w 345"/>
                  <a:gd name="T1" fmla="*/ 153 h 342"/>
                  <a:gd name="T2" fmla="*/ 7 w 345"/>
                  <a:gd name="T3" fmla="*/ 120 h 342"/>
                  <a:gd name="T4" fmla="*/ 20 w 345"/>
                  <a:gd name="T5" fmla="*/ 89 h 342"/>
                  <a:gd name="T6" fmla="*/ 38 w 345"/>
                  <a:gd name="T7" fmla="*/ 62 h 342"/>
                  <a:gd name="T8" fmla="*/ 61 w 345"/>
                  <a:gd name="T9" fmla="*/ 38 h 342"/>
                  <a:gd name="T10" fmla="*/ 89 w 345"/>
                  <a:gd name="T11" fmla="*/ 20 h 342"/>
                  <a:gd name="T12" fmla="*/ 120 w 345"/>
                  <a:gd name="T13" fmla="*/ 7 h 342"/>
                  <a:gd name="T14" fmla="*/ 153 w 345"/>
                  <a:gd name="T15" fmla="*/ 0 h 342"/>
                  <a:gd name="T16" fmla="*/ 189 w 345"/>
                  <a:gd name="T17" fmla="*/ 0 h 342"/>
                  <a:gd name="T18" fmla="*/ 223 w 345"/>
                  <a:gd name="T19" fmla="*/ 7 h 342"/>
                  <a:gd name="T20" fmla="*/ 254 w 345"/>
                  <a:gd name="T21" fmla="*/ 20 h 342"/>
                  <a:gd name="T22" fmla="*/ 282 w 345"/>
                  <a:gd name="T23" fmla="*/ 38 h 342"/>
                  <a:gd name="T24" fmla="*/ 306 w 345"/>
                  <a:gd name="T25" fmla="*/ 62 h 342"/>
                  <a:gd name="T26" fmla="*/ 324 w 345"/>
                  <a:gd name="T27" fmla="*/ 89 h 342"/>
                  <a:gd name="T28" fmla="*/ 337 w 345"/>
                  <a:gd name="T29" fmla="*/ 120 h 342"/>
                  <a:gd name="T30" fmla="*/ 344 w 345"/>
                  <a:gd name="T31" fmla="*/ 153 h 342"/>
                  <a:gd name="T32" fmla="*/ 344 w 345"/>
                  <a:gd name="T33" fmla="*/ 188 h 342"/>
                  <a:gd name="T34" fmla="*/ 337 w 345"/>
                  <a:gd name="T35" fmla="*/ 222 h 342"/>
                  <a:gd name="T36" fmla="*/ 324 w 345"/>
                  <a:gd name="T37" fmla="*/ 252 h 342"/>
                  <a:gd name="T38" fmla="*/ 306 w 345"/>
                  <a:gd name="T39" fmla="*/ 280 h 342"/>
                  <a:gd name="T40" fmla="*/ 282 w 345"/>
                  <a:gd name="T41" fmla="*/ 303 h 342"/>
                  <a:gd name="T42" fmla="*/ 254 w 345"/>
                  <a:gd name="T43" fmla="*/ 321 h 342"/>
                  <a:gd name="T44" fmla="*/ 223 w 345"/>
                  <a:gd name="T45" fmla="*/ 334 h 342"/>
                  <a:gd name="T46" fmla="*/ 189 w 345"/>
                  <a:gd name="T47" fmla="*/ 341 h 342"/>
                  <a:gd name="T48" fmla="*/ 153 w 345"/>
                  <a:gd name="T49" fmla="*/ 341 h 342"/>
                  <a:gd name="T50" fmla="*/ 120 w 345"/>
                  <a:gd name="T51" fmla="*/ 334 h 342"/>
                  <a:gd name="T52" fmla="*/ 89 w 345"/>
                  <a:gd name="T53" fmla="*/ 321 h 342"/>
                  <a:gd name="T54" fmla="*/ 61 w 345"/>
                  <a:gd name="T55" fmla="*/ 303 h 342"/>
                  <a:gd name="T56" fmla="*/ 38 w 345"/>
                  <a:gd name="T57" fmla="*/ 280 h 342"/>
                  <a:gd name="T58" fmla="*/ 20 w 345"/>
                  <a:gd name="T59" fmla="*/ 252 h 342"/>
                  <a:gd name="T60" fmla="*/ 7 w 345"/>
                  <a:gd name="T61" fmla="*/ 222 h 342"/>
                  <a:gd name="T62" fmla="*/ 0 w 345"/>
                  <a:gd name="T63" fmla="*/ 18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2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1" y="38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20" y="7"/>
                    </a:lnTo>
                    <a:lnTo>
                      <a:pt x="137" y="2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7" y="2"/>
                    </a:lnTo>
                    <a:lnTo>
                      <a:pt x="223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8"/>
                    </a:lnTo>
                    <a:lnTo>
                      <a:pt x="294" y="50"/>
                    </a:lnTo>
                    <a:lnTo>
                      <a:pt x="306" y="62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7" y="120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8"/>
                    </a:lnTo>
                    <a:lnTo>
                      <a:pt x="342" y="205"/>
                    </a:lnTo>
                    <a:lnTo>
                      <a:pt x="337" y="222"/>
                    </a:lnTo>
                    <a:lnTo>
                      <a:pt x="331" y="238"/>
                    </a:lnTo>
                    <a:lnTo>
                      <a:pt x="324" y="252"/>
                    </a:lnTo>
                    <a:lnTo>
                      <a:pt x="315" y="267"/>
                    </a:lnTo>
                    <a:lnTo>
                      <a:pt x="306" y="280"/>
                    </a:lnTo>
                    <a:lnTo>
                      <a:pt x="294" y="291"/>
                    </a:lnTo>
                    <a:lnTo>
                      <a:pt x="282" y="303"/>
                    </a:lnTo>
                    <a:lnTo>
                      <a:pt x="268" y="312"/>
                    </a:lnTo>
                    <a:lnTo>
                      <a:pt x="254" y="321"/>
                    </a:lnTo>
                    <a:lnTo>
                      <a:pt x="239" y="328"/>
                    </a:lnTo>
                    <a:lnTo>
                      <a:pt x="223" y="334"/>
                    </a:lnTo>
                    <a:lnTo>
                      <a:pt x="207" y="339"/>
                    </a:lnTo>
                    <a:lnTo>
                      <a:pt x="189" y="341"/>
                    </a:lnTo>
                    <a:lnTo>
                      <a:pt x="172" y="342"/>
                    </a:lnTo>
                    <a:lnTo>
                      <a:pt x="153" y="341"/>
                    </a:lnTo>
                    <a:lnTo>
                      <a:pt x="137" y="339"/>
                    </a:lnTo>
                    <a:lnTo>
                      <a:pt x="120" y="334"/>
                    </a:lnTo>
                    <a:lnTo>
                      <a:pt x="104" y="328"/>
                    </a:lnTo>
                    <a:lnTo>
                      <a:pt x="89" y="321"/>
                    </a:lnTo>
                    <a:lnTo>
                      <a:pt x="75" y="312"/>
                    </a:lnTo>
                    <a:lnTo>
                      <a:pt x="61" y="303"/>
                    </a:lnTo>
                    <a:lnTo>
                      <a:pt x="50" y="291"/>
                    </a:lnTo>
                    <a:lnTo>
                      <a:pt x="38" y="280"/>
                    </a:lnTo>
                    <a:lnTo>
                      <a:pt x="29" y="267"/>
                    </a:lnTo>
                    <a:lnTo>
                      <a:pt x="20" y="252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2" y="205"/>
                    </a:lnTo>
                    <a:lnTo>
                      <a:pt x="0" y="188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40" name="Freeform 220">
                <a:extLst>
                  <a:ext uri="{FF2B5EF4-FFF2-40B4-BE49-F238E27FC236}">
                    <a16:creationId xmlns:a16="http://schemas.microsoft.com/office/drawing/2014/main" id="{8D820CAA-568F-408D-9FD1-42DD6BBD1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4" y="2099"/>
                <a:ext cx="87" cy="86"/>
              </a:xfrm>
              <a:custGeom>
                <a:avLst/>
                <a:gdLst>
                  <a:gd name="T0" fmla="*/ 0 w 345"/>
                  <a:gd name="T1" fmla="*/ 154 h 345"/>
                  <a:gd name="T2" fmla="*/ 7 w 345"/>
                  <a:gd name="T3" fmla="*/ 121 h 345"/>
                  <a:gd name="T4" fmla="*/ 19 w 345"/>
                  <a:gd name="T5" fmla="*/ 90 h 345"/>
                  <a:gd name="T6" fmla="*/ 38 w 345"/>
                  <a:gd name="T7" fmla="*/ 63 h 345"/>
                  <a:gd name="T8" fmla="*/ 61 w 345"/>
                  <a:gd name="T9" fmla="*/ 40 h 345"/>
                  <a:gd name="T10" fmla="*/ 89 w 345"/>
                  <a:gd name="T11" fmla="*/ 21 h 345"/>
                  <a:gd name="T12" fmla="*/ 121 w 345"/>
                  <a:gd name="T13" fmla="*/ 7 h 345"/>
                  <a:gd name="T14" fmla="*/ 154 w 345"/>
                  <a:gd name="T15" fmla="*/ 0 h 345"/>
                  <a:gd name="T16" fmla="*/ 190 w 345"/>
                  <a:gd name="T17" fmla="*/ 0 h 345"/>
                  <a:gd name="T18" fmla="*/ 224 w 345"/>
                  <a:gd name="T19" fmla="*/ 7 h 345"/>
                  <a:gd name="T20" fmla="*/ 254 w 345"/>
                  <a:gd name="T21" fmla="*/ 21 h 345"/>
                  <a:gd name="T22" fmla="*/ 282 w 345"/>
                  <a:gd name="T23" fmla="*/ 40 h 345"/>
                  <a:gd name="T24" fmla="*/ 305 w 345"/>
                  <a:gd name="T25" fmla="*/ 63 h 345"/>
                  <a:gd name="T26" fmla="*/ 324 w 345"/>
                  <a:gd name="T27" fmla="*/ 90 h 345"/>
                  <a:gd name="T28" fmla="*/ 337 w 345"/>
                  <a:gd name="T29" fmla="*/ 121 h 345"/>
                  <a:gd name="T30" fmla="*/ 344 w 345"/>
                  <a:gd name="T31" fmla="*/ 154 h 345"/>
                  <a:gd name="T32" fmla="*/ 344 w 345"/>
                  <a:gd name="T33" fmla="*/ 190 h 345"/>
                  <a:gd name="T34" fmla="*/ 337 w 345"/>
                  <a:gd name="T35" fmla="*/ 223 h 345"/>
                  <a:gd name="T36" fmla="*/ 324 w 345"/>
                  <a:gd name="T37" fmla="*/ 254 h 345"/>
                  <a:gd name="T38" fmla="*/ 305 w 345"/>
                  <a:gd name="T39" fmla="*/ 282 h 345"/>
                  <a:gd name="T40" fmla="*/ 282 w 345"/>
                  <a:gd name="T41" fmla="*/ 306 h 345"/>
                  <a:gd name="T42" fmla="*/ 254 w 345"/>
                  <a:gd name="T43" fmla="*/ 324 h 345"/>
                  <a:gd name="T44" fmla="*/ 224 w 345"/>
                  <a:gd name="T45" fmla="*/ 337 h 345"/>
                  <a:gd name="T46" fmla="*/ 190 w 345"/>
                  <a:gd name="T47" fmla="*/ 344 h 345"/>
                  <a:gd name="T48" fmla="*/ 154 w 345"/>
                  <a:gd name="T49" fmla="*/ 344 h 345"/>
                  <a:gd name="T50" fmla="*/ 121 w 345"/>
                  <a:gd name="T51" fmla="*/ 337 h 345"/>
                  <a:gd name="T52" fmla="*/ 89 w 345"/>
                  <a:gd name="T53" fmla="*/ 324 h 345"/>
                  <a:gd name="T54" fmla="*/ 61 w 345"/>
                  <a:gd name="T55" fmla="*/ 306 h 345"/>
                  <a:gd name="T56" fmla="*/ 38 w 345"/>
                  <a:gd name="T57" fmla="*/ 282 h 345"/>
                  <a:gd name="T58" fmla="*/ 19 w 345"/>
                  <a:gd name="T59" fmla="*/ 254 h 345"/>
                  <a:gd name="T60" fmla="*/ 7 w 345"/>
                  <a:gd name="T61" fmla="*/ 223 h 345"/>
                  <a:gd name="T62" fmla="*/ 0 w 345"/>
                  <a:gd name="T63" fmla="*/ 19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5">
                    <a:moveTo>
                      <a:pt x="0" y="172"/>
                    </a:moveTo>
                    <a:lnTo>
                      <a:pt x="0" y="154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2" y="105"/>
                    </a:lnTo>
                    <a:lnTo>
                      <a:pt x="19" y="90"/>
                    </a:lnTo>
                    <a:lnTo>
                      <a:pt x="29" y="76"/>
                    </a:lnTo>
                    <a:lnTo>
                      <a:pt x="38" y="63"/>
                    </a:lnTo>
                    <a:lnTo>
                      <a:pt x="50" y="50"/>
                    </a:lnTo>
                    <a:lnTo>
                      <a:pt x="61" y="40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4" y="13"/>
                    </a:lnTo>
                    <a:lnTo>
                      <a:pt x="121" y="7"/>
                    </a:lnTo>
                    <a:lnTo>
                      <a:pt x="137" y="4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7" y="4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2" y="40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6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4" y="154"/>
                    </a:lnTo>
                    <a:lnTo>
                      <a:pt x="345" y="172"/>
                    </a:lnTo>
                    <a:lnTo>
                      <a:pt x="344" y="190"/>
                    </a:lnTo>
                    <a:lnTo>
                      <a:pt x="341" y="207"/>
                    </a:lnTo>
                    <a:lnTo>
                      <a:pt x="337" y="223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6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39" y="331"/>
                    </a:lnTo>
                    <a:lnTo>
                      <a:pt x="224" y="337"/>
                    </a:lnTo>
                    <a:lnTo>
                      <a:pt x="207" y="341"/>
                    </a:lnTo>
                    <a:lnTo>
                      <a:pt x="190" y="344"/>
                    </a:lnTo>
                    <a:lnTo>
                      <a:pt x="173" y="345"/>
                    </a:lnTo>
                    <a:lnTo>
                      <a:pt x="154" y="344"/>
                    </a:lnTo>
                    <a:lnTo>
                      <a:pt x="137" y="341"/>
                    </a:lnTo>
                    <a:lnTo>
                      <a:pt x="121" y="337"/>
                    </a:lnTo>
                    <a:lnTo>
                      <a:pt x="104" y="331"/>
                    </a:lnTo>
                    <a:lnTo>
                      <a:pt x="89" y="324"/>
                    </a:lnTo>
                    <a:lnTo>
                      <a:pt x="75" y="315"/>
                    </a:lnTo>
                    <a:lnTo>
                      <a:pt x="61" y="306"/>
                    </a:lnTo>
                    <a:lnTo>
                      <a:pt x="50" y="294"/>
                    </a:lnTo>
                    <a:lnTo>
                      <a:pt x="38" y="282"/>
                    </a:lnTo>
                    <a:lnTo>
                      <a:pt x="29" y="268"/>
                    </a:lnTo>
                    <a:lnTo>
                      <a:pt x="19" y="254"/>
                    </a:lnTo>
                    <a:lnTo>
                      <a:pt x="12" y="239"/>
                    </a:lnTo>
                    <a:lnTo>
                      <a:pt x="7" y="223"/>
                    </a:lnTo>
                    <a:lnTo>
                      <a:pt x="2" y="207"/>
                    </a:lnTo>
                    <a:lnTo>
                      <a:pt x="0" y="19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41" name="Freeform 221">
                <a:extLst>
                  <a:ext uri="{FF2B5EF4-FFF2-40B4-BE49-F238E27FC236}">
                    <a16:creationId xmlns:a16="http://schemas.microsoft.com/office/drawing/2014/main" id="{33924D44-482C-4646-A310-4EFCC286C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" y="2018"/>
                <a:ext cx="86" cy="85"/>
              </a:xfrm>
              <a:custGeom>
                <a:avLst/>
                <a:gdLst>
                  <a:gd name="T0" fmla="*/ 0 w 343"/>
                  <a:gd name="T1" fmla="*/ 154 h 344"/>
                  <a:gd name="T2" fmla="*/ 7 w 343"/>
                  <a:gd name="T3" fmla="*/ 120 h 344"/>
                  <a:gd name="T4" fmla="*/ 20 w 343"/>
                  <a:gd name="T5" fmla="*/ 90 h 344"/>
                  <a:gd name="T6" fmla="*/ 38 w 343"/>
                  <a:gd name="T7" fmla="*/ 62 h 344"/>
                  <a:gd name="T8" fmla="*/ 62 w 343"/>
                  <a:gd name="T9" fmla="*/ 39 h 344"/>
                  <a:gd name="T10" fmla="*/ 90 w 343"/>
                  <a:gd name="T11" fmla="*/ 20 h 344"/>
                  <a:gd name="T12" fmla="*/ 120 w 343"/>
                  <a:gd name="T13" fmla="*/ 7 h 344"/>
                  <a:gd name="T14" fmla="*/ 153 w 343"/>
                  <a:gd name="T15" fmla="*/ 0 h 344"/>
                  <a:gd name="T16" fmla="*/ 188 w 343"/>
                  <a:gd name="T17" fmla="*/ 0 h 344"/>
                  <a:gd name="T18" fmla="*/ 222 w 343"/>
                  <a:gd name="T19" fmla="*/ 7 h 344"/>
                  <a:gd name="T20" fmla="*/ 252 w 343"/>
                  <a:gd name="T21" fmla="*/ 20 h 344"/>
                  <a:gd name="T22" fmla="*/ 280 w 343"/>
                  <a:gd name="T23" fmla="*/ 39 h 344"/>
                  <a:gd name="T24" fmla="*/ 303 w 343"/>
                  <a:gd name="T25" fmla="*/ 62 h 344"/>
                  <a:gd name="T26" fmla="*/ 322 w 343"/>
                  <a:gd name="T27" fmla="*/ 90 h 344"/>
                  <a:gd name="T28" fmla="*/ 335 w 343"/>
                  <a:gd name="T29" fmla="*/ 120 h 344"/>
                  <a:gd name="T30" fmla="*/ 342 w 343"/>
                  <a:gd name="T31" fmla="*/ 154 h 344"/>
                  <a:gd name="T32" fmla="*/ 342 w 343"/>
                  <a:gd name="T33" fmla="*/ 190 h 344"/>
                  <a:gd name="T34" fmla="*/ 335 w 343"/>
                  <a:gd name="T35" fmla="*/ 222 h 344"/>
                  <a:gd name="T36" fmla="*/ 322 w 343"/>
                  <a:gd name="T37" fmla="*/ 253 h 344"/>
                  <a:gd name="T38" fmla="*/ 303 w 343"/>
                  <a:gd name="T39" fmla="*/ 280 h 344"/>
                  <a:gd name="T40" fmla="*/ 280 w 343"/>
                  <a:gd name="T41" fmla="*/ 303 h 344"/>
                  <a:gd name="T42" fmla="*/ 252 w 343"/>
                  <a:gd name="T43" fmla="*/ 322 h 344"/>
                  <a:gd name="T44" fmla="*/ 222 w 343"/>
                  <a:gd name="T45" fmla="*/ 336 h 344"/>
                  <a:gd name="T46" fmla="*/ 188 w 343"/>
                  <a:gd name="T47" fmla="*/ 343 h 344"/>
                  <a:gd name="T48" fmla="*/ 153 w 343"/>
                  <a:gd name="T49" fmla="*/ 343 h 344"/>
                  <a:gd name="T50" fmla="*/ 120 w 343"/>
                  <a:gd name="T51" fmla="*/ 336 h 344"/>
                  <a:gd name="T52" fmla="*/ 90 w 343"/>
                  <a:gd name="T53" fmla="*/ 322 h 344"/>
                  <a:gd name="T54" fmla="*/ 62 w 343"/>
                  <a:gd name="T55" fmla="*/ 303 h 344"/>
                  <a:gd name="T56" fmla="*/ 38 w 343"/>
                  <a:gd name="T57" fmla="*/ 280 h 344"/>
                  <a:gd name="T58" fmla="*/ 20 w 343"/>
                  <a:gd name="T59" fmla="*/ 253 h 344"/>
                  <a:gd name="T60" fmla="*/ 7 w 343"/>
                  <a:gd name="T61" fmla="*/ 222 h 344"/>
                  <a:gd name="T62" fmla="*/ 0 w 343"/>
                  <a:gd name="T63" fmla="*/ 19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3" h="344">
                    <a:moveTo>
                      <a:pt x="0" y="172"/>
                    </a:moveTo>
                    <a:lnTo>
                      <a:pt x="0" y="154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29" y="76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2" y="39"/>
                    </a:lnTo>
                    <a:lnTo>
                      <a:pt x="74" y="29"/>
                    </a:lnTo>
                    <a:lnTo>
                      <a:pt x="90" y="20"/>
                    </a:lnTo>
                    <a:lnTo>
                      <a:pt x="103" y="13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0"/>
                    </a:lnTo>
                    <a:lnTo>
                      <a:pt x="171" y="0"/>
                    </a:lnTo>
                    <a:lnTo>
                      <a:pt x="188" y="0"/>
                    </a:lnTo>
                    <a:lnTo>
                      <a:pt x="205" y="3"/>
                    </a:lnTo>
                    <a:lnTo>
                      <a:pt x="222" y="7"/>
                    </a:lnTo>
                    <a:lnTo>
                      <a:pt x="237" y="13"/>
                    </a:lnTo>
                    <a:lnTo>
                      <a:pt x="252" y="20"/>
                    </a:lnTo>
                    <a:lnTo>
                      <a:pt x="266" y="29"/>
                    </a:lnTo>
                    <a:lnTo>
                      <a:pt x="280" y="39"/>
                    </a:lnTo>
                    <a:lnTo>
                      <a:pt x="292" y="50"/>
                    </a:lnTo>
                    <a:lnTo>
                      <a:pt x="303" y="62"/>
                    </a:lnTo>
                    <a:lnTo>
                      <a:pt x="313" y="76"/>
                    </a:lnTo>
                    <a:lnTo>
                      <a:pt x="322" y="90"/>
                    </a:lnTo>
                    <a:lnTo>
                      <a:pt x="329" y="105"/>
                    </a:lnTo>
                    <a:lnTo>
                      <a:pt x="335" y="120"/>
                    </a:lnTo>
                    <a:lnTo>
                      <a:pt x="339" y="137"/>
                    </a:lnTo>
                    <a:lnTo>
                      <a:pt x="342" y="154"/>
                    </a:lnTo>
                    <a:lnTo>
                      <a:pt x="343" y="172"/>
                    </a:lnTo>
                    <a:lnTo>
                      <a:pt x="342" y="190"/>
                    </a:lnTo>
                    <a:lnTo>
                      <a:pt x="339" y="206"/>
                    </a:lnTo>
                    <a:lnTo>
                      <a:pt x="335" y="222"/>
                    </a:lnTo>
                    <a:lnTo>
                      <a:pt x="329" y="238"/>
                    </a:lnTo>
                    <a:lnTo>
                      <a:pt x="322" y="253"/>
                    </a:lnTo>
                    <a:lnTo>
                      <a:pt x="313" y="267"/>
                    </a:lnTo>
                    <a:lnTo>
                      <a:pt x="303" y="280"/>
                    </a:lnTo>
                    <a:lnTo>
                      <a:pt x="292" y="293"/>
                    </a:lnTo>
                    <a:lnTo>
                      <a:pt x="280" y="303"/>
                    </a:lnTo>
                    <a:lnTo>
                      <a:pt x="266" y="314"/>
                    </a:lnTo>
                    <a:lnTo>
                      <a:pt x="252" y="322"/>
                    </a:lnTo>
                    <a:lnTo>
                      <a:pt x="237" y="330"/>
                    </a:lnTo>
                    <a:lnTo>
                      <a:pt x="222" y="336"/>
                    </a:lnTo>
                    <a:lnTo>
                      <a:pt x="205" y="339"/>
                    </a:lnTo>
                    <a:lnTo>
                      <a:pt x="188" y="343"/>
                    </a:lnTo>
                    <a:lnTo>
                      <a:pt x="171" y="344"/>
                    </a:lnTo>
                    <a:lnTo>
                      <a:pt x="153" y="343"/>
                    </a:lnTo>
                    <a:lnTo>
                      <a:pt x="136" y="339"/>
                    </a:lnTo>
                    <a:lnTo>
                      <a:pt x="120" y="336"/>
                    </a:lnTo>
                    <a:lnTo>
                      <a:pt x="103" y="330"/>
                    </a:lnTo>
                    <a:lnTo>
                      <a:pt x="90" y="322"/>
                    </a:lnTo>
                    <a:lnTo>
                      <a:pt x="74" y="314"/>
                    </a:lnTo>
                    <a:lnTo>
                      <a:pt x="62" y="303"/>
                    </a:lnTo>
                    <a:lnTo>
                      <a:pt x="50" y="293"/>
                    </a:lnTo>
                    <a:lnTo>
                      <a:pt x="38" y="280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2" y="206"/>
                    </a:lnTo>
                    <a:lnTo>
                      <a:pt x="0" y="19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42" name="Freeform 222">
                <a:extLst>
                  <a:ext uri="{FF2B5EF4-FFF2-40B4-BE49-F238E27FC236}">
                    <a16:creationId xmlns:a16="http://schemas.microsoft.com/office/drawing/2014/main" id="{1BFF5A13-BD30-43EA-98EC-70079BD9B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" y="1936"/>
                <a:ext cx="86" cy="86"/>
              </a:xfrm>
              <a:custGeom>
                <a:avLst/>
                <a:gdLst>
                  <a:gd name="T0" fmla="*/ 0 w 343"/>
                  <a:gd name="T1" fmla="*/ 153 h 345"/>
                  <a:gd name="T2" fmla="*/ 7 w 343"/>
                  <a:gd name="T3" fmla="*/ 120 h 345"/>
                  <a:gd name="T4" fmla="*/ 20 w 343"/>
                  <a:gd name="T5" fmla="*/ 90 h 345"/>
                  <a:gd name="T6" fmla="*/ 38 w 343"/>
                  <a:gd name="T7" fmla="*/ 62 h 345"/>
                  <a:gd name="T8" fmla="*/ 62 w 343"/>
                  <a:gd name="T9" fmla="*/ 38 h 345"/>
                  <a:gd name="T10" fmla="*/ 90 w 343"/>
                  <a:gd name="T11" fmla="*/ 20 h 345"/>
                  <a:gd name="T12" fmla="*/ 120 w 343"/>
                  <a:gd name="T13" fmla="*/ 7 h 345"/>
                  <a:gd name="T14" fmla="*/ 153 w 343"/>
                  <a:gd name="T15" fmla="*/ 0 h 345"/>
                  <a:gd name="T16" fmla="*/ 188 w 343"/>
                  <a:gd name="T17" fmla="*/ 0 h 345"/>
                  <a:gd name="T18" fmla="*/ 222 w 343"/>
                  <a:gd name="T19" fmla="*/ 7 h 345"/>
                  <a:gd name="T20" fmla="*/ 252 w 343"/>
                  <a:gd name="T21" fmla="*/ 20 h 345"/>
                  <a:gd name="T22" fmla="*/ 280 w 343"/>
                  <a:gd name="T23" fmla="*/ 38 h 345"/>
                  <a:gd name="T24" fmla="*/ 303 w 343"/>
                  <a:gd name="T25" fmla="*/ 62 h 345"/>
                  <a:gd name="T26" fmla="*/ 322 w 343"/>
                  <a:gd name="T27" fmla="*/ 90 h 345"/>
                  <a:gd name="T28" fmla="*/ 335 w 343"/>
                  <a:gd name="T29" fmla="*/ 120 h 345"/>
                  <a:gd name="T30" fmla="*/ 342 w 343"/>
                  <a:gd name="T31" fmla="*/ 153 h 345"/>
                  <a:gd name="T32" fmla="*/ 342 w 343"/>
                  <a:gd name="T33" fmla="*/ 189 h 345"/>
                  <a:gd name="T34" fmla="*/ 335 w 343"/>
                  <a:gd name="T35" fmla="*/ 223 h 345"/>
                  <a:gd name="T36" fmla="*/ 322 w 343"/>
                  <a:gd name="T37" fmla="*/ 254 h 345"/>
                  <a:gd name="T38" fmla="*/ 303 w 343"/>
                  <a:gd name="T39" fmla="*/ 282 h 345"/>
                  <a:gd name="T40" fmla="*/ 280 w 343"/>
                  <a:gd name="T41" fmla="*/ 305 h 345"/>
                  <a:gd name="T42" fmla="*/ 252 w 343"/>
                  <a:gd name="T43" fmla="*/ 324 h 345"/>
                  <a:gd name="T44" fmla="*/ 222 w 343"/>
                  <a:gd name="T45" fmla="*/ 337 h 345"/>
                  <a:gd name="T46" fmla="*/ 188 w 343"/>
                  <a:gd name="T47" fmla="*/ 344 h 345"/>
                  <a:gd name="T48" fmla="*/ 153 w 343"/>
                  <a:gd name="T49" fmla="*/ 344 h 345"/>
                  <a:gd name="T50" fmla="*/ 120 w 343"/>
                  <a:gd name="T51" fmla="*/ 337 h 345"/>
                  <a:gd name="T52" fmla="*/ 90 w 343"/>
                  <a:gd name="T53" fmla="*/ 324 h 345"/>
                  <a:gd name="T54" fmla="*/ 62 w 343"/>
                  <a:gd name="T55" fmla="*/ 305 h 345"/>
                  <a:gd name="T56" fmla="*/ 38 w 343"/>
                  <a:gd name="T57" fmla="*/ 282 h 345"/>
                  <a:gd name="T58" fmla="*/ 20 w 343"/>
                  <a:gd name="T59" fmla="*/ 254 h 345"/>
                  <a:gd name="T60" fmla="*/ 7 w 343"/>
                  <a:gd name="T61" fmla="*/ 223 h 345"/>
                  <a:gd name="T62" fmla="*/ 0 w 343"/>
                  <a:gd name="T63" fmla="*/ 189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3" h="345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29" y="76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4" y="29"/>
                    </a:lnTo>
                    <a:lnTo>
                      <a:pt x="90" y="20"/>
                    </a:lnTo>
                    <a:lnTo>
                      <a:pt x="103" y="13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0"/>
                    </a:lnTo>
                    <a:lnTo>
                      <a:pt x="171" y="0"/>
                    </a:lnTo>
                    <a:lnTo>
                      <a:pt x="188" y="0"/>
                    </a:lnTo>
                    <a:lnTo>
                      <a:pt x="205" y="3"/>
                    </a:lnTo>
                    <a:lnTo>
                      <a:pt x="222" y="7"/>
                    </a:lnTo>
                    <a:lnTo>
                      <a:pt x="237" y="13"/>
                    </a:lnTo>
                    <a:lnTo>
                      <a:pt x="252" y="20"/>
                    </a:lnTo>
                    <a:lnTo>
                      <a:pt x="266" y="29"/>
                    </a:lnTo>
                    <a:lnTo>
                      <a:pt x="280" y="38"/>
                    </a:lnTo>
                    <a:lnTo>
                      <a:pt x="292" y="50"/>
                    </a:lnTo>
                    <a:lnTo>
                      <a:pt x="303" y="62"/>
                    </a:lnTo>
                    <a:lnTo>
                      <a:pt x="313" y="76"/>
                    </a:lnTo>
                    <a:lnTo>
                      <a:pt x="322" y="90"/>
                    </a:lnTo>
                    <a:lnTo>
                      <a:pt x="329" y="105"/>
                    </a:lnTo>
                    <a:lnTo>
                      <a:pt x="335" y="120"/>
                    </a:lnTo>
                    <a:lnTo>
                      <a:pt x="339" y="137"/>
                    </a:lnTo>
                    <a:lnTo>
                      <a:pt x="342" y="153"/>
                    </a:lnTo>
                    <a:lnTo>
                      <a:pt x="343" y="172"/>
                    </a:lnTo>
                    <a:lnTo>
                      <a:pt x="342" y="189"/>
                    </a:lnTo>
                    <a:lnTo>
                      <a:pt x="339" y="207"/>
                    </a:lnTo>
                    <a:lnTo>
                      <a:pt x="335" y="223"/>
                    </a:lnTo>
                    <a:lnTo>
                      <a:pt x="329" y="239"/>
                    </a:lnTo>
                    <a:lnTo>
                      <a:pt x="322" y="254"/>
                    </a:lnTo>
                    <a:lnTo>
                      <a:pt x="313" y="268"/>
                    </a:lnTo>
                    <a:lnTo>
                      <a:pt x="303" y="282"/>
                    </a:lnTo>
                    <a:lnTo>
                      <a:pt x="292" y="294"/>
                    </a:lnTo>
                    <a:lnTo>
                      <a:pt x="280" y="305"/>
                    </a:lnTo>
                    <a:lnTo>
                      <a:pt x="266" y="315"/>
                    </a:lnTo>
                    <a:lnTo>
                      <a:pt x="252" y="324"/>
                    </a:lnTo>
                    <a:lnTo>
                      <a:pt x="237" y="331"/>
                    </a:lnTo>
                    <a:lnTo>
                      <a:pt x="222" y="337"/>
                    </a:lnTo>
                    <a:lnTo>
                      <a:pt x="205" y="341"/>
                    </a:lnTo>
                    <a:lnTo>
                      <a:pt x="188" y="344"/>
                    </a:lnTo>
                    <a:lnTo>
                      <a:pt x="171" y="345"/>
                    </a:lnTo>
                    <a:lnTo>
                      <a:pt x="153" y="344"/>
                    </a:lnTo>
                    <a:lnTo>
                      <a:pt x="136" y="341"/>
                    </a:lnTo>
                    <a:lnTo>
                      <a:pt x="120" y="337"/>
                    </a:lnTo>
                    <a:lnTo>
                      <a:pt x="103" y="331"/>
                    </a:lnTo>
                    <a:lnTo>
                      <a:pt x="90" y="324"/>
                    </a:lnTo>
                    <a:lnTo>
                      <a:pt x="74" y="315"/>
                    </a:lnTo>
                    <a:lnTo>
                      <a:pt x="62" y="305"/>
                    </a:lnTo>
                    <a:lnTo>
                      <a:pt x="50" y="294"/>
                    </a:lnTo>
                    <a:lnTo>
                      <a:pt x="38" y="282"/>
                    </a:lnTo>
                    <a:lnTo>
                      <a:pt x="29" y="268"/>
                    </a:lnTo>
                    <a:lnTo>
                      <a:pt x="20" y="254"/>
                    </a:lnTo>
                    <a:lnTo>
                      <a:pt x="13" y="239"/>
                    </a:lnTo>
                    <a:lnTo>
                      <a:pt x="7" y="223"/>
                    </a:lnTo>
                    <a:lnTo>
                      <a:pt x="2" y="207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43" name="Freeform 223">
                <a:extLst>
                  <a:ext uri="{FF2B5EF4-FFF2-40B4-BE49-F238E27FC236}">
                    <a16:creationId xmlns:a16="http://schemas.microsoft.com/office/drawing/2014/main" id="{ED418278-7498-4462-AC8E-E92C5ABED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1" y="1854"/>
                <a:ext cx="86" cy="86"/>
              </a:xfrm>
              <a:custGeom>
                <a:avLst/>
                <a:gdLst>
                  <a:gd name="T0" fmla="*/ 0 w 345"/>
                  <a:gd name="T1" fmla="*/ 153 h 342"/>
                  <a:gd name="T2" fmla="*/ 7 w 345"/>
                  <a:gd name="T3" fmla="*/ 120 h 342"/>
                  <a:gd name="T4" fmla="*/ 21 w 345"/>
                  <a:gd name="T5" fmla="*/ 90 h 342"/>
                  <a:gd name="T6" fmla="*/ 39 w 345"/>
                  <a:gd name="T7" fmla="*/ 62 h 342"/>
                  <a:gd name="T8" fmla="*/ 63 w 345"/>
                  <a:gd name="T9" fmla="*/ 39 h 342"/>
                  <a:gd name="T10" fmla="*/ 90 w 345"/>
                  <a:gd name="T11" fmla="*/ 20 h 342"/>
                  <a:gd name="T12" fmla="*/ 122 w 345"/>
                  <a:gd name="T13" fmla="*/ 7 h 342"/>
                  <a:gd name="T14" fmla="*/ 154 w 345"/>
                  <a:gd name="T15" fmla="*/ 0 h 342"/>
                  <a:gd name="T16" fmla="*/ 190 w 345"/>
                  <a:gd name="T17" fmla="*/ 0 h 342"/>
                  <a:gd name="T18" fmla="*/ 224 w 345"/>
                  <a:gd name="T19" fmla="*/ 7 h 342"/>
                  <a:gd name="T20" fmla="*/ 254 w 345"/>
                  <a:gd name="T21" fmla="*/ 20 h 342"/>
                  <a:gd name="T22" fmla="*/ 282 w 345"/>
                  <a:gd name="T23" fmla="*/ 39 h 342"/>
                  <a:gd name="T24" fmla="*/ 306 w 345"/>
                  <a:gd name="T25" fmla="*/ 62 h 342"/>
                  <a:gd name="T26" fmla="*/ 324 w 345"/>
                  <a:gd name="T27" fmla="*/ 90 h 342"/>
                  <a:gd name="T28" fmla="*/ 337 w 345"/>
                  <a:gd name="T29" fmla="*/ 120 h 342"/>
                  <a:gd name="T30" fmla="*/ 344 w 345"/>
                  <a:gd name="T31" fmla="*/ 153 h 342"/>
                  <a:gd name="T32" fmla="*/ 344 w 345"/>
                  <a:gd name="T33" fmla="*/ 188 h 342"/>
                  <a:gd name="T34" fmla="*/ 337 w 345"/>
                  <a:gd name="T35" fmla="*/ 222 h 342"/>
                  <a:gd name="T36" fmla="*/ 324 w 345"/>
                  <a:gd name="T37" fmla="*/ 252 h 342"/>
                  <a:gd name="T38" fmla="*/ 306 w 345"/>
                  <a:gd name="T39" fmla="*/ 280 h 342"/>
                  <a:gd name="T40" fmla="*/ 282 w 345"/>
                  <a:gd name="T41" fmla="*/ 303 h 342"/>
                  <a:gd name="T42" fmla="*/ 254 w 345"/>
                  <a:gd name="T43" fmla="*/ 322 h 342"/>
                  <a:gd name="T44" fmla="*/ 224 w 345"/>
                  <a:gd name="T45" fmla="*/ 334 h 342"/>
                  <a:gd name="T46" fmla="*/ 190 w 345"/>
                  <a:gd name="T47" fmla="*/ 341 h 342"/>
                  <a:gd name="T48" fmla="*/ 154 w 345"/>
                  <a:gd name="T49" fmla="*/ 341 h 342"/>
                  <a:gd name="T50" fmla="*/ 122 w 345"/>
                  <a:gd name="T51" fmla="*/ 334 h 342"/>
                  <a:gd name="T52" fmla="*/ 90 w 345"/>
                  <a:gd name="T53" fmla="*/ 322 h 342"/>
                  <a:gd name="T54" fmla="*/ 63 w 345"/>
                  <a:gd name="T55" fmla="*/ 303 h 342"/>
                  <a:gd name="T56" fmla="*/ 39 w 345"/>
                  <a:gd name="T57" fmla="*/ 280 h 342"/>
                  <a:gd name="T58" fmla="*/ 21 w 345"/>
                  <a:gd name="T59" fmla="*/ 252 h 342"/>
                  <a:gd name="T60" fmla="*/ 7 w 345"/>
                  <a:gd name="T61" fmla="*/ 222 h 342"/>
                  <a:gd name="T62" fmla="*/ 0 w 345"/>
                  <a:gd name="T63" fmla="*/ 18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2">
                    <a:moveTo>
                      <a:pt x="0" y="171"/>
                    </a:moveTo>
                    <a:lnTo>
                      <a:pt x="0" y="153"/>
                    </a:lnTo>
                    <a:lnTo>
                      <a:pt x="3" y="136"/>
                    </a:lnTo>
                    <a:lnTo>
                      <a:pt x="7" y="120"/>
                    </a:lnTo>
                    <a:lnTo>
                      <a:pt x="13" y="103"/>
                    </a:lnTo>
                    <a:lnTo>
                      <a:pt x="21" y="90"/>
                    </a:lnTo>
                    <a:lnTo>
                      <a:pt x="29" y="74"/>
                    </a:lnTo>
                    <a:lnTo>
                      <a:pt x="39" y="62"/>
                    </a:lnTo>
                    <a:lnTo>
                      <a:pt x="51" y="50"/>
                    </a:lnTo>
                    <a:lnTo>
                      <a:pt x="63" y="39"/>
                    </a:lnTo>
                    <a:lnTo>
                      <a:pt x="77" y="29"/>
                    </a:lnTo>
                    <a:lnTo>
                      <a:pt x="90" y="20"/>
                    </a:lnTo>
                    <a:lnTo>
                      <a:pt x="106" y="13"/>
                    </a:lnTo>
                    <a:lnTo>
                      <a:pt x="122" y="7"/>
                    </a:lnTo>
                    <a:lnTo>
                      <a:pt x="138" y="3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7" y="3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6" y="62"/>
                    </a:lnTo>
                    <a:lnTo>
                      <a:pt x="315" y="74"/>
                    </a:lnTo>
                    <a:lnTo>
                      <a:pt x="324" y="90"/>
                    </a:lnTo>
                    <a:lnTo>
                      <a:pt x="331" y="103"/>
                    </a:lnTo>
                    <a:lnTo>
                      <a:pt x="337" y="120"/>
                    </a:lnTo>
                    <a:lnTo>
                      <a:pt x="342" y="136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8"/>
                    </a:lnTo>
                    <a:lnTo>
                      <a:pt x="342" y="204"/>
                    </a:lnTo>
                    <a:lnTo>
                      <a:pt x="337" y="222"/>
                    </a:lnTo>
                    <a:lnTo>
                      <a:pt x="331" y="237"/>
                    </a:lnTo>
                    <a:lnTo>
                      <a:pt x="324" y="252"/>
                    </a:lnTo>
                    <a:lnTo>
                      <a:pt x="315" y="266"/>
                    </a:lnTo>
                    <a:lnTo>
                      <a:pt x="306" y="280"/>
                    </a:lnTo>
                    <a:lnTo>
                      <a:pt x="294" y="291"/>
                    </a:lnTo>
                    <a:lnTo>
                      <a:pt x="282" y="303"/>
                    </a:lnTo>
                    <a:lnTo>
                      <a:pt x="268" y="312"/>
                    </a:lnTo>
                    <a:lnTo>
                      <a:pt x="254" y="322"/>
                    </a:lnTo>
                    <a:lnTo>
                      <a:pt x="239" y="329"/>
                    </a:lnTo>
                    <a:lnTo>
                      <a:pt x="224" y="334"/>
                    </a:lnTo>
                    <a:lnTo>
                      <a:pt x="207" y="339"/>
                    </a:lnTo>
                    <a:lnTo>
                      <a:pt x="190" y="341"/>
                    </a:lnTo>
                    <a:lnTo>
                      <a:pt x="173" y="342"/>
                    </a:lnTo>
                    <a:lnTo>
                      <a:pt x="154" y="341"/>
                    </a:lnTo>
                    <a:lnTo>
                      <a:pt x="138" y="339"/>
                    </a:lnTo>
                    <a:lnTo>
                      <a:pt x="122" y="334"/>
                    </a:lnTo>
                    <a:lnTo>
                      <a:pt x="106" y="329"/>
                    </a:lnTo>
                    <a:lnTo>
                      <a:pt x="90" y="322"/>
                    </a:lnTo>
                    <a:lnTo>
                      <a:pt x="77" y="312"/>
                    </a:lnTo>
                    <a:lnTo>
                      <a:pt x="63" y="303"/>
                    </a:lnTo>
                    <a:lnTo>
                      <a:pt x="51" y="291"/>
                    </a:lnTo>
                    <a:lnTo>
                      <a:pt x="39" y="280"/>
                    </a:lnTo>
                    <a:lnTo>
                      <a:pt x="29" y="266"/>
                    </a:lnTo>
                    <a:lnTo>
                      <a:pt x="21" y="252"/>
                    </a:lnTo>
                    <a:lnTo>
                      <a:pt x="13" y="237"/>
                    </a:lnTo>
                    <a:lnTo>
                      <a:pt x="7" y="222"/>
                    </a:lnTo>
                    <a:lnTo>
                      <a:pt x="3" y="204"/>
                    </a:lnTo>
                    <a:lnTo>
                      <a:pt x="0" y="188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44" name="Freeform 224">
                <a:extLst>
                  <a:ext uri="{FF2B5EF4-FFF2-40B4-BE49-F238E27FC236}">
                    <a16:creationId xmlns:a16="http://schemas.microsoft.com/office/drawing/2014/main" id="{4729EBFB-E6CE-43F0-AC8F-1E09EFB88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1" y="1772"/>
                <a:ext cx="87" cy="86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19 h 344"/>
                  <a:gd name="T4" fmla="*/ 21 w 345"/>
                  <a:gd name="T5" fmla="*/ 89 h 344"/>
                  <a:gd name="T6" fmla="*/ 39 w 345"/>
                  <a:gd name="T7" fmla="*/ 61 h 344"/>
                  <a:gd name="T8" fmla="*/ 62 w 345"/>
                  <a:gd name="T9" fmla="*/ 38 h 344"/>
                  <a:gd name="T10" fmla="*/ 90 w 345"/>
                  <a:gd name="T11" fmla="*/ 20 h 344"/>
                  <a:gd name="T12" fmla="*/ 120 w 345"/>
                  <a:gd name="T13" fmla="*/ 7 h 344"/>
                  <a:gd name="T14" fmla="*/ 154 w 345"/>
                  <a:gd name="T15" fmla="*/ 0 h 344"/>
                  <a:gd name="T16" fmla="*/ 190 w 345"/>
                  <a:gd name="T17" fmla="*/ 0 h 344"/>
                  <a:gd name="T18" fmla="*/ 224 w 345"/>
                  <a:gd name="T19" fmla="*/ 7 h 344"/>
                  <a:gd name="T20" fmla="*/ 254 w 345"/>
                  <a:gd name="T21" fmla="*/ 20 h 344"/>
                  <a:gd name="T22" fmla="*/ 282 w 345"/>
                  <a:gd name="T23" fmla="*/ 38 h 344"/>
                  <a:gd name="T24" fmla="*/ 305 w 345"/>
                  <a:gd name="T25" fmla="*/ 61 h 344"/>
                  <a:gd name="T26" fmla="*/ 324 w 345"/>
                  <a:gd name="T27" fmla="*/ 89 h 344"/>
                  <a:gd name="T28" fmla="*/ 337 w 345"/>
                  <a:gd name="T29" fmla="*/ 119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4 w 345"/>
                  <a:gd name="T37" fmla="*/ 254 h 344"/>
                  <a:gd name="T38" fmla="*/ 305 w 345"/>
                  <a:gd name="T39" fmla="*/ 282 h 344"/>
                  <a:gd name="T40" fmla="*/ 282 w 345"/>
                  <a:gd name="T41" fmla="*/ 305 h 344"/>
                  <a:gd name="T42" fmla="*/ 254 w 345"/>
                  <a:gd name="T43" fmla="*/ 324 h 344"/>
                  <a:gd name="T44" fmla="*/ 224 w 345"/>
                  <a:gd name="T45" fmla="*/ 336 h 344"/>
                  <a:gd name="T46" fmla="*/ 190 w 345"/>
                  <a:gd name="T47" fmla="*/ 343 h 344"/>
                  <a:gd name="T48" fmla="*/ 154 w 345"/>
                  <a:gd name="T49" fmla="*/ 343 h 344"/>
                  <a:gd name="T50" fmla="*/ 120 w 345"/>
                  <a:gd name="T51" fmla="*/ 336 h 344"/>
                  <a:gd name="T52" fmla="*/ 90 w 345"/>
                  <a:gd name="T53" fmla="*/ 324 h 344"/>
                  <a:gd name="T54" fmla="*/ 62 w 345"/>
                  <a:gd name="T55" fmla="*/ 305 h 344"/>
                  <a:gd name="T56" fmla="*/ 39 w 345"/>
                  <a:gd name="T57" fmla="*/ 282 h 344"/>
                  <a:gd name="T58" fmla="*/ 21 w 345"/>
                  <a:gd name="T59" fmla="*/ 254 h 344"/>
                  <a:gd name="T60" fmla="*/ 7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19"/>
                    </a:lnTo>
                    <a:lnTo>
                      <a:pt x="12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39" y="61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5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73" y="0"/>
                    </a:lnTo>
                    <a:lnTo>
                      <a:pt x="190" y="0"/>
                    </a:lnTo>
                    <a:lnTo>
                      <a:pt x="207" y="2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0"/>
                    </a:lnTo>
                    <a:lnTo>
                      <a:pt x="268" y="29"/>
                    </a:lnTo>
                    <a:lnTo>
                      <a:pt x="282" y="38"/>
                    </a:lnTo>
                    <a:lnTo>
                      <a:pt x="294" y="50"/>
                    </a:lnTo>
                    <a:lnTo>
                      <a:pt x="305" y="61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7" y="119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1" y="206"/>
                    </a:lnTo>
                    <a:lnTo>
                      <a:pt x="337" y="223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3"/>
                    </a:lnTo>
                    <a:lnTo>
                      <a:pt x="282" y="305"/>
                    </a:lnTo>
                    <a:lnTo>
                      <a:pt x="268" y="314"/>
                    </a:lnTo>
                    <a:lnTo>
                      <a:pt x="254" y="324"/>
                    </a:lnTo>
                    <a:lnTo>
                      <a:pt x="239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90" y="343"/>
                    </a:lnTo>
                    <a:lnTo>
                      <a:pt x="173" y="344"/>
                    </a:lnTo>
                    <a:lnTo>
                      <a:pt x="154" y="343"/>
                    </a:lnTo>
                    <a:lnTo>
                      <a:pt x="138" y="341"/>
                    </a:lnTo>
                    <a:lnTo>
                      <a:pt x="120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5" y="314"/>
                    </a:lnTo>
                    <a:lnTo>
                      <a:pt x="62" y="305"/>
                    </a:lnTo>
                    <a:lnTo>
                      <a:pt x="50" y="293"/>
                    </a:lnTo>
                    <a:lnTo>
                      <a:pt x="39" y="282"/>
                    </a:lnTo>
                    <a:lnTo>
                      <a:pt x="29" y="268"/>
                    </a:lnTo>
                    <a:lnTo>
                      <a:pt x="21" y="254"/>
                    </a:lnTo>
                    <a:lnTo>
                      <a:pt x="12" y="239"/>
                    </a:lnTo>
                    <a:lnTo>
                      <a:pt x="7" y="223"/>
                    </a:lnTo>
                    <a:lnTo>
                      <a:pt x="3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45" name="Freeform 225">
                <a:extLst>
                  <a:ext uri="{FF2B5EF4-FFF2-40B4-BE49-F238E27FC236}">
                    <a16:creationId xmlns:a16="http://schemas.microsoft.com/office/drawing/2014/main" id="{AEFBB5E1-0631-4CEF-AEA5-E70D20202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3" y="1690"/>
                <a:ext cx="86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20 h 343"/>
                  <a:gd name="T4" fmla="*/ 20 w 345"/>
                  <a:gd name="T5" fmla="*/ 89 h 343"/>
                  <a:gd name="T6" fmla="*/ 39 w 345"/>
                  <a:gd name="T7" fmla="*/ 62 h 343"/>
                  <a:gd name="T8" fmla="*/ 62 w 345"/>
                  <a:gd name="T9" fmla="*/ 39 h 343"/>
                  <a:gd name="T10" fmla="*/ 90 w 345"/>
                  <a:gd name="T11" fmla="*/ 21 h 343"/>
                  <a:gd name="T12" fmla="*/ 121 w 345"/>
                  <a:gd name="T13" fmla="*/ 7 h 343"/>
                  <a:gd name="T14" fmla="*/ 155 w 345"/>
                  <a:gd name="T15" fmla="*/ 0 h 343"/>
                  <a:gd name="T16" fmla="*/ 191 w 345"/>
                  <a:gd name="T17" fmla="*/ 0 h 343"/>
                  <a:gd name="T18" fmla="*/ 223 w 345"/>
                  <a:gd name="T19" fmla="*/ 7 h 343"/>
                  <a:gd name="T20" fmla="*/ 255 w 345"/>
                  <a:gd name="T21" fmla="*/ 21 h 343"/>
                  <a:gd name="T22" fmla="*/ 282 w 345"/>
                  <a:gd name="T23" fmla="*/ 39 h 343"/>
                  <a:gd name="T24" fmla="*/ 305 w 345"/>
                  <a:gd name="T25" fmla="*/ 62 h 343"/>
                  <a:gd name="T26" fmla="*/ 323 w 345"/>
                  <a:gd name="T27" fmla="*/ 89 h 343"/>
                  <a:gd name="T28" fmla="*/ 337 w 345"/>
                  <a:gd name="T29" fmla="*/ 120 h 343"/>
                  <a:gd name="T30" fmla="*/ 344 w 345"/>
                  <a:gd name="T31" fmla="*/ 153 h 343"/>
                  <a:gd name="T32" fmla="*/ 344 w 345"/>
                  <a:gd name="T33" fmla="*/ 189 h 343"/>
                  <a:gd name="T34" fmla="*/ 337 w 345"/>
                  <a:gd name="T35" fmla="*/ 223 h 343"/>
                  <a:gd name="T36" fmla="*/ 323 w 345"/>
                  <a:gd name="T37" fmla="*/ 253 h 343"/>
                  <a:gd name="T38" fmla="*/ 305 w 345"/>
                  <a:gd name="T39" fmla="*/ 281 h 343"/>
                  <a:gd name="T40" fmla="*/ 282 w 345"/>
                  <a:gd name="T41" fmla="*/ 304 h 343"/>
                  <a:gd name="T42" fmla="*/ 255 w 345"/>
                  <a:gd name="T43" fmla="*/ 322 h 343"/>
                  <a:gd name="T44" fmla="*/ 223 w 345"/>
                  <a:gd name="T45" fmla="*/ 335 h 343"/>
                  <a:gd name="T46" fmla="*/ 191 w 345"/>
                  <a:gd name="T47" fmla="*/ 342 h 343"/>
                  <a:gd name="T48" fmla="*/ 155 w 345"/>
                  <a:gd name="T49" fmla="*/ 342 h 343"/>
                  <a:gd name="T50" fmla="*/ 121 w 345"/>
                  <a:gd name="T51" fmla="*/ 335 h 343"/>
                  <a:gd name="T52" fmla="*/ 90 w 345"/>
                  <a:gd name="T53" fmla="*/ 322 h 343"/>
                  <a:gd name="T54" fmla="*/ 62 w 345"/>
                  <a:gd name="T55" fmla="*/ 304 h 343"/>
                  <a:gd name="T56" fmla="*/ 39 w 345"/>
                  <a:gd name="T57" fmla="*/ 281 h 343"/>
                  <a:gd name="T58" fmla="*/ 20 w 345"/>
                  <a:gd name="T59" fmla="*/ 253 h 343"/>
                  <a:gd name="T60" fmla="*/ 7 w 345"/>
                  <a:gd name="T61" fmla="*/ 223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0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0" y="21"/>
                    </a:lnTo>
                    <a:lnTo>
                      <a:pt x="105" y="13"/>
                    </a:lnTo>
                    <a:lnTo>
                      <a:pt x="121" y="7"/>
                    </a:lnTo>
                    <a:lnTo>
                      <a:pt x="137" y="3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3"/>
                    </a:lnTo>
                    <a:lnTo>
                      <a:pt x="223" y="7"/>
                    </a:lnTo>
                    <a:lnTo>
                      <a:pt x="240" y="13"/>
                    </a:lnTo>
                    <a:lnTo>
                      <a:pt x="255" y="21"/>
                    </a:lnTo>
                    <a:lnTo>
                      <a:pt x="269" y="29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2"/>
                    </a:lnTo>
                    <a:lnTo>
                      <a:pt x="315" y="75"/>
                    </a:lnTo>
                    <a:lnTo>
                      <a:pt x="323" y="89"/>
                    </a:lnTo>
                    <a:lnTo>
                      <a:pt x="332" y="104"/>
                    </a:lnTo>
                    <a:lnTo>
                      <a:pt x="337" y="120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1" y="205"/>
                    </a:lnTo>
                    <a:lnTo>
                      <a:pt x="337" y="223"/>
                    </a:lnTo>
                    <a:lnTo>
                      <a:pt x="332" y="238"/>
                    </a:lnTo>
                    <a:lnTo>
                      <a:pt x="323" y="253"/>
                    </a:lnTo>
                    <a:lnTo>
                      <a:pt x="315" y="267"/>
                    </a:lnTo>
                    <a:lnTo>
                      <a:pt x="305" y="281"/>
                    </a:lnTo>
                    <a:lnTo>
                      <a:pt x="294" y="292"/>
                    </a:lnTo>
                    <a:lnTo>
                      <a:pt x="282" y="304"/>
                    </a:lnTo>
                    <a:lnTo>
                      <a:pt x="269" y="313"/>
                    </a:lnTo>
                    <a:lnTo>
                      <a:pt x="255" y="322"/>
                    </a:lnTo>
                    <a:lnTo>
                      <a:pt x="240" y="329"/>
                    </a:lnTo>
                    <a:lnTo>
                      <a:pt x="223" y="335"/>
                    </a:lnTo>
                    <a:lnTo>
                      <a:pt x="207" y="340"/>
                    </a:lnTo>
                    <a:lnTo>
                      <a:pt x="191" y="342"/>
                    </a:lnTo>
                    <a:lnTo>
                      <a:pt x="173" y="343"/>
                    </a:lnTo>
                    <a:lnTo>
                      <a:pt x="155" y="342"/>
                    </a:lnTo>
                    <a:lnTo>
                      <a:pt x="137" y="340"/>
                    </a:lnTo>
                    <a:lnTo>
                      <a:pt x="121" y="335"/>
                    </a:lnTo>
                    <a:lnTo>
                      <a:pt x="105" y="329"/>
                    </a:lnTo>
                    <a:lnTo>
                      <a:pt x="90" y="322"/>
                    </a:lnTo>
                    <a:lnTo>
                      <a:pt x="76" y="313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46" name="Freeform 226">
                <a:extLst>
                  <a:ext uri="{FF2B5EF4-FFF2-40B4-BE49-F238E27FC236}">
                    <a16:creationId xmlns:a16="http://schemas.microsoft.com/office/drawing/2014/main" id="{61E6784E-3710-4FD8-895C-140C4D993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0" y="1641"/>
                <a:ext cx="85" cy="86"/>
              </a:xfrm>
              <a:custGeom>
                <a:avLst/>
                <a:gdLst>
                  <a:gd name="T0" fmla="*/ 0 w 343"/>
                  <a:gd name="T1" fmla="*/ 154 h 344"/>
                  <a:gd name="T2" fmla="*/ 7 w 343"/>
                  <a:gd name="T3" fmla="*/ 120 h 344"/>
                  <a:gd name="T4" fmla="*/ 20 w 343"/>
                  <a:gd name="T5" fmla="*/ 90 h 344"/>
                  <a:gd name="T6" fmla="*/ 38 w 343"/>
                  <a:gd name="T7" fmla="*/ 62 h 344"/>
                  <a:gd name="T8" fmla="*/ 62 w 343"/>
                  <a:gd name="T9" fmla="*/ 39 h 344"/>
                  <a:gd name="T10" fmla="*/ 89 w 343"/>
                  <a:gd name="T11" fmla="*/ 21 h 344"/>
                  <a:gd name="T12" fmla="*/ 120 w 343"/>
                  <a:gd name="T13" fmla="*/ 7 h 344"/>
                  <a:gd name="T14" fmla="*/ 153 w 343"/>
                  <a:gd name="T15" fmla="*/ 0 h 344"/>
                  <a:gd name="T16" fmla="*/ 188 w 343"/>
                  <a:gd name="T17" fmla="*/ 0 h 344"/>
                  <a:gd name="T18" fmla="*/ 222 w 343"/>
                  <a:gd name="T19" fmla="*/ 7 h 344"/>
                  <a:gd name="T20" fmla="*/ 252 w 343"/>
                  <a:gd name="T21" fmla="*/ 21 h 344"/>
                  <a:gd name="T22" fmla="*/ 280 w 343"/>
                  <a:gd name="T23" fmla="*/ 39 h 344"/>
                  <a:gd name="T24" fmla="*/ 303 w 343"/>
                  <a:gd name="T25" fmla="*/ 62 h 344"/>
                  <a:gd name="T26" fmla="*/ 322 w 343"/>
                  <a:gd name="T27" fmla="*/ 90 h 344"/>
                  <a:gd name="T28" fmla="*/ 335 w 343"/>
                  <a:gd name="T29" fmla="*/ 120 h 344"/>
                  <a:gd name="T30" fmla="*/ 342 w 343"/>
                  <a:gd name="T31" fmla="*/ 154 h 344"/>
                  <a:gd name="T32" fmla="*/ 342 w 343"/>
                  <a:gd name="T33" fmla="*/ 190 h 344"/>
                  <a:gd name="T34" fmla="*/ 335 w 343"/>
                  <a:gd name="T35" fmla="*/ 224 h 344"/>
                  <a:gd name="T36" fmla="*/ 322 w 343"/>
                  <a:gd name="T37" fmla="*/ 254 h 344"/>
                  <a:gd name="T38" fmla="*/ 303 w 343"/>
                  <a:gd name="T39" fmla="*/ 282 h 344"/>
                  <a:gd name="T40" fmla="*/ 280 w 343"/>
                  <a:gd name="T41" fmla="*/ 305 h 344"/>
                  <a:gd name="T42" fmla="*/ 252 w 343"/>
                  <a:gd name="T43" fmla="*/ 323 h 344"/>
                  <a:gd name="T44" fmla="*/ 222 w 343"/>
                  <a:gd name="T45" fmla="*/ 336 h 344"/>
                  <a:gd name="T46" fmla="*/ 188 w 343"/>
                  <a:gd name="T47" fmla="*/ 343 h 344"/>
                  <a:gd name="T48" fmla="*/ 153 w 343"/>
                  <a:gd name="T49" fmla="*/ 343 h 344"/>
                  <a:gd name="T50" fmla="*/ 120 w 343"/>
                  <a:gd name="T51" fmla="*/ 336 h 344"/>
                  <a:gd name="T52" fmla="*/ 89 w 343"/>
                  <a:gd name="T53" fmla="*/ 323 h 344"/>
                  <a:gd name="T54" fmla="*/ 62 w 343"/>
                  <a:gd name="T55" fmla="*/ 305 h 344"/>
                  <a:gd name="T56" fmla="*/ 38 w 343"/>
                  <a:gd name="T57" fmla="*/ 282 h 344"/>
                  <a:gd name="T58" fmla="*/ 20 w 343"/>
                  <a:gd name="T59" fmla="*/ 254 h 344"/>
                  <a:gd name="T60" fmla="*/ 7 w 343"/>
                  <a:gd name="T61" fmla="*/ 224 h 344"/>
                  <a:gd name="T62" fmla="*/ 0 w 343"/>
                  <a:gd name="T63" fmla="*/ 19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3" h="344">
                    <a:moveTo>
                      <a:pt x="0" y="172"/>
                    </a:moveTo>
                    <a:lnTo>
                      <a:pt x="0" y="154"/>
                    </a:lnTo>
                    <a:lnTo>
                      <a:pt x="2" y="138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29" y="75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2" y="39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5" y="12"/>
                    </a:lnTo>
                    <a:lnTo>
                      <a:pt x="120" y="7"/>
                    </a:lnTo>
                    <a:lnTo>
                      <a:pt x="137" y="3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8" y="0"/>
                    </a:lnTo>
                    <a:lnTo>
                      <a:pt x="206" y="3"/>
                    </a:lnTo>
                    <a:lnTo>
                      <a:pt x="222" y="7"/>
                    </a:lnTo>
                    <a:lnTo>
                      <a:pt x="238" y="12"/>
                    </a:lnTo>
                    <a:lnTo>
                      <a:pt x="252" y="21"/>
                    </a:lnTo>
                    <a:lnTo>
                      <a:pt x="267" y="29"/>
                    </a:lnTo>
                    <a:lnTo>
                      <a:pt x="280" y="39"/>
                    </a:lnTo>
                    <a:lnTo>
                      <a:pt x="292" y="50"/>
                    </a:lnTo>
                    <a:lnTo>
                      <a:pt x="303" y="62"/>
                    </a:lnTo>
                    <a:lnTo>
                      <a:pt x="313" y="75"/>
                    </a:lnTo>
                    <a:lnTo>
                      <a:pt x="322" y="90"/>
                    </a:lnTo>
                    <a:lnTo>
                      <a:pt x="329" y="105"/>
                    </a:lnTo>
                    <a:lnTo>
                      <a:pt x="335" y="120"/>
                    </a:lnTo>
                    <a:lnTo>
                      <a:pt x="339" y="138"/>
                    </a:lnTo>
                    <a:lnTo>
                      <a:pt x="342" y="154"/>
                    </a:lnTo>
                    <a:lnTo>
                      <a:pt x="343" y="172"/>
                    </a:lnTo>
                    <a:lnTo>
                      <a:pt x="342" y="190"/>
                    </a:lnTo>
                    <a:lnTo>
                      <a:pt x="339" y="206"/>
                    </a:lnTo>
                    <a:lnTo>
                      <a:pt x="335" y="224"/>
                    </a:lnTo>
                    <a:lnTo>
                      <a:pt x="329" y="239"/>
                    </a:lnTo>
                    <a:lnTo>
                      <a:pt x="322" y="254"/>
                    </a:lnTo>
                    <a:lnTo>
                      <a:pt x="313" y="268"/>
                    </a:lnTo>
                    <a:lnTo>
                      <a:pt x="303" y="282"/>
                    </a:lnTo>
                    <a:lnTo>
                      <a:pt x="292" y="293"/>
                    </a:lnTo>
                    <a:lnTo>
                      <a:pt x="280" y="305"/>
                    </a:lnTo>
                    <a:lnTo>
                      <a:pt x="267" y="314"/>
                    </a:lnTo>
                    <a:lnTo>
                      <a:pt x="252" y="323"/>
                    </a:lnTo>
                    <a:lnTo>
                      <a:pt x="238" y="330"/>
                    </a:lnTo>
                    <a:lnTo>
                      <a:pt x="222" y="336"/>
                    </a:lnTo>
                    <a:lnTo>
                      <a:pt x="206" y="341"/>
                    </a:lnTo>
                    <a:lnTo>
                      <a:pt x="188" y="343"/>
                    </a:lnTo>
                    <a:lnTo>
                      <a:pt x="172" y="344"/>
                    </a:lnTo>
                    <a:lnTo>
                      <a:pt x="153" y="343"/>
                    </a:lnTo>
                    <a:lnTo>
                      <a:pt x="137" y="341"/>
                    </a:lnTo>
                    <a:lnTo>
                      <a:pt x="120" y="336"/>
                    </a:lnTo>
                    <a:lnTo>
                      <a:pt x="105" y="330"/>
                    </a:lnTo>
                    <a:lnTo>
                      <a:pt x="89" y="323"/>
                    </a:lnTo>
                    <a:lnTo>
                      <a:pt x="75" y="314"/>
                    </a:lnTo>
                    <a:lnTo>
                      <a:pt x="62" y="305"/>
                    </a:lnTo>
                    <a:lnTo>
                      <a:pt x="50" y="293"/>
                    </a:lnTo>
                    <a:lnTo>
                      <a:pt x="38" y="282"/>
                    </a:lnTo>
                    <a:lnTo>
                      <a:pt x="29" y="268"/>
                    </a:lnTo>
                    <a:lnTo>
                      <a:pt x="20" y="254"/>
                    </a:lnTo>
                    <a:lnTo>
                      <a:pt x="13" y="239"/>
                    </a:lnTo>
                    <a:lnTo>
                      <a:pt x="7" y="224"/>
                    </a:lnTo>
                    <a:lnTo>
                      <a:pt x="2" y="206"/>
                    </a:lnTo>
                    <a:lnTo>
                      <a:pt x="0" y="19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47" name="Freeform 227">
                <a:extLst>
                  <a:ext uri="{FF2B5EF4-FFF2-40B4-BE49-F238E27FC236}">
                    <a16:creationId xmlns:a16="http://schemas.microsoft.com/office/drawing/2014/main" id="{412CFFDB-41C2-4C4D-88B7-825EC26F6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" y="1601"/>
                <a:ext cx="86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19 h 343"/>
                  <a:gd name="T4" fmla="*/ 21 w 345"/>
                  <a:gd name="T5" fmla="*/ 89 h 343"/>
                  <a:gd name="T6" fmla="*/ 40 w 345"/>
                  <a:gd name="T7" fmla="*/ 61 h 343"/>
                  <a:gd name="T8" fmla="*/ 63 w 345"/>
                  <a:gd name="T9" fmla="*/ 38 h 343"/>
                  <a:gd name="T10" fmla="*/ 91 w 345"/>
                  <a:gd name="T11" fmla="*/ 20 h 343"/>
                  <a:gd name="T12" fmla="*/ 121 w 345"/>
                  <a:gd name="T13" fmla="*/ 7 h 343"/>
                  <a:gd name="T14" fmla="*/ 155 w 345"/>
                  <a:gd name="T15" fmla="*/ 0 h 343"/>
                  <a:gd name="T16" fmla="*/ 191 w 345"/>
                  <a:gd name="T17" fmla="*/ 0 h 343"/>
                  <a:gd name="T18" fmla="*/ 224 w 345"/>
                  <a:gd name="T19" fmla="*/ 7 h 343"/>
                  <a:gd name="T20" fmla="*/ 255 w 345"/>
                  <a:gd name="T21" fmla="*/ 20 h 343"/>
                  <a:gd name="T22" fmla="*/ 283 w 345"/>
                  <a:gd name="T23" fmla="*/ 38 h 343"/>
                  <a:gd name="T24" fmla="*/ 306 w 345"/>
                  <a:gd name="T25" fmla="*/ 61 h 343"/>
                  <a:gd name="T26" fmla="*/ 324 w 345"/>
                  <a:gd name="T27" fmla="*/ 89 h 343"/>
                  <a:gd name="T28" fmla="*/ 337 w 345"/>
                  <a:gd name="T29" fmla="*/ 119 h 343"/>
                  <a:gd name="T30" fmla="*/ 344 w 345"/>
                  <a:gd name="T31" fmla="*/ 153 h 343"/>
                  <a:gd name="T32" fmla="*/ 344 w 345"/>
                  <a:gd name="T33" fmla="*/ 188 h 343"/>
                  <a:gd name="T34" fmla="*/ 337 w 345"/>
                  <a:gd name="T35" fmla="*/ 221 h 343"/>
                  <a:gd name="T36" fmla="*/ 324 w 345"/>
                  <a:gd name="T37" fmla="*/ 252 h 343"/>
                  <a:gd name="T38" fmla="*/ 306 w 345"/>
                  <a:gd name="T39" fmla="*/ 279 h 343"/>
                  <a:gd name="T40" fmla="*/ 283 w 345"/>
                  <a:gd name="T41" fmla="*/ 303 h 343"/>
                  <a:gd name="T42" fmla="*/ 255 w 345"/>
                  <a:gd name="T43" fmla="*/ 321 h 343"/>
                  <a:gd name="T44" fmla="*/ 224 w 345"/>
                  <a:gd name="T45" fmla="*/ 335 h 343"/>
                  <a:gd name="T46" fmla="*/ 191 w 345"/>
                  <a:gd name="T47" fmla="*/ 342 h 343"/>
                  <a:gd name="T48" fmla="*/ 155 w 345"/>
                  <a:gd name="T49" fmla="*/ 342 h 343"/>
                  <a:gd name="T50" fmla="*/ 121 w 345"/>
                  <a:gd name="T51" fmla="*/ 335 h 343"/>
                  <a:gd name="T52" fmla="*/ 91 w 345"/>
                  <a:gd name="T53" fmla="*/ 321 h 343"/>
                  <a:gd name="T54" fmla="*/ 63 w 345"/>
                  <a:gd name="T55" fmla="*/ 303 h 343"/>
                  <a:gd name="T56" fmla="*/ 40 w 345"/>
                  <a:gd name="T57" fmla="*/ 279 h 343"/>
                  <a:gd name="T58" fmla="*/ 21 w 345"/>
                  <a:gd name="T59" fmla="*/ 252 h 343"/>
                  <a:gd name="T60" fmla="*/ 7 w 345"/>
                  <a:gd name="T61" fmla="*/ 221 h 343"/>
                  <a:gd name="T62" fmla="*/ 0 w 345"/>
                  <a:gd name="T63" fmla="*/ 188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0"/>
                    </a:moveTo>
                    <a:lnTo>
                      <a:pt x="0" y="153"/>
                    </a:lnTo>
                    <a:lnTo>
                      <a:pt x="4" y="136"/>
                    </a:lnTo>
                    <a:lnTo>
                      <a:pt x="7" y="119"/>
                    </a:lnTo>
                    <a:lnTo>
                      <a:pt x="13" y="103"/>
                    </a:lnTo>
                    <a:lnTo>
                      <a:pt x="21" y="89"/>
                    </a:lnTo>
                    <a:lnTo>
                      <a:pt x="29" y="74"/>
                    </a:lnTo>
                    <a:lnTo>
                      <a:pt x="40" y="61"/>
                    </a:lnTo>
                    <a:lnTo>
                      <a:pt x="50" y="50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6" y="13"/>
                    </a:lnTo>
                    <a:lnTo>
                      <a:pt x="121" y="7"/>
                    </a:lnTo>
                    <a:lnTo>
                      <a:pt x="138" y="2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2"/>
                    </a:lnTo>
                    <a:lnTo>
                      <a:pt x="224" y="7"/>
                    </a:lnTo>
                    <a:lnTo>
                      <a:pt x="240" y="13"/>
                    </a:lnTo>
                    <a:lnTo>
                      <a:pt x="255" y="20"/>
                    </a:lnTo>
                    <a:lnTo>
                      <a:pt x="269" y="29"/>
                    </a:lnTo>
                    <a:lnTo>
                      <a:pt x="283" y="38"/>
                    </a:lnTo>
                    <a:lnTo>
                      <a:pt x="294" y="50"/>
                    </a:lnTo>
                    <a:lnTo>
                      <a:pt x="306" y="61"/>
                    </a:lnTo>
                    <a:lnTo>
                      <a:pt x="315" y="74"/>
                    </a:lnTo>
                    <a:lnTo>
                      <a:pt x="324" y="89"/>
                    </a:lnTo>
                    <a:lnTo>
                      <a:pt x="331" y="103"/>
                    </a:lnTo>
                    <a:lnTo>
                      <a:pt x="337" y="119"/>
                    </a:lnTo>
                    <a:lnTo>
                      <a:pt x="342" y="136"/>
                    </a:lnTo>
                    <a:lnTo>
                      <a:pt x="344" y="153"/>
                    </a:lnTo>
                    <a:lnTo>
                      <a:pt x="345" y="170"/>
                    </a:lnTo>
                    <a:lnTo>
                      <a:pt x="344" y="188"/>
                    </a:lnTo>
                    <a:lnTo>
                      <a:pt x="342" y="204"/>
                    </a:lnTo>
                    <a:lnTo>
                      <a:pt x="337" y="221"/>
                    </a:lnTo>
                    <a:lnTo>
                      <a:pt x="331" y="237"/>
                    </a:lnTo>
                    <a:lnTo>
                      <a:pt x="324" y="252"/>
                    </a:lnTo>
                    <a:lnTo>
                      <a:pt x="315" y="267"/>
                    </a:lnTo>
                    <a:lnTo>
                      <a:pt x="306" y="279"/>
                    </a:lnTo>
                    <a:lnTo>
                      <a:pt x="294" y="292"/>
                    </a:lnTo>
                    <a:lnTo>
                      <a:pt x="283" y="303"/>
                    </a:lnTo>
                    <a:lnTo>
                      <a:pt x="269" y="313"/>
                    </a:lnTo>
                    <a:lnTo>
                      <a:pt x="255" y="321"/>
                    </a:lnTo>
                    <a:lnTo>
                      <a:pt x="240" y="329"/>
                    </a:lnTo>
                    <a:lnTo>
                      <a:pt x="224" y="335"/>
                    </a:lnTo>
                    <a:lnTo>
                      <a:pt x="207" y="339"/>
                    </a:lnTo>
                    <a:lnTo>
                      <a:pt x="191" y="342"/>
                    </a:lnTo>
                    <a:lnTo>
                      <a:pt x="173" y="343"/>
                    </a:lnTo>
                    <a:lnTo>
                      <a:pt x="155" y="342"/>
                    </a:lnTo>
                    <a:lnTo>
                      <a:pt x="138" y="339"/>
                    </a:lnTo>
                    <a:lnTo>
                      <a:pt x="121" y="335"/>
                    </a:lnTo>
                    <a:lnTo>
                      <a:pt x="106" y="329"/>
                    </a:lnTo>
                    <a:lnTo>
                      <a:pt x="91" y="321"/>
                    </a:lnTo>
                    <a:lnTo>
                      <a:pt x="76" y="313"/>
                    </a:lnTo>
                    <a:lnTo>
                      <a:pt x="63" y="303"/>
                    </a:lnTo>
                    <a:lnTo>
                      <a:pt x="50" y="292"/>
                    </a:lnTo>
                    <a:lnTo>
                      <a:pt x="40" y="279"/>
                    </a:lnTo>
                    <a:lnTo>
                      <a:pt x="29" y="267"/>
                    </a:lnTo>
                    <a:lnTo>
                      <a:pt x="21" y="252"/>
                    </a:lnTo>
                    <a:lnTo>
                      <a:pt x="13" y="237"/>
                    </a:lnTo>
                    <a:lnTo>
                      <a:pt x="7" y="221"/>
                    </a:lnTo>
                    <a:lnTo>
                      <a:pt x="4" y="204"/>
                    </a:lnTo>
                    <a:lnTo>
                      <a:pt x="0" y="188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48" name="Freeform 228">
                <a:extLst>
                  <a:ext uri="{FF2B5EF4-FFF2-40B4-BE49-F238E27FC236}">
                    <a16:creationId xmlns:a16="http://schemas.microsoft.com/office/drawing/2014/main" id="{3D988A39-444F-4372-85C3-ABA27E16D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4" y="1594"/>
                <a:ext cx="87" cy="86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21 h 344"/>
                  <a:gd name="T4" fmla="*/ 19 w 345"/>
                  <a:gd name="T5" fmla="*/ 89 h 344"/>
                  <a:gd name="T6" fmla="*/ 38 w 345"/>
                  <a:gd name="T7" fmla="*/ 63 h 344"/>
                  <a:gd name="T8" fmla="*/ 61 w 345"/>
                  <a:gd name="T9" fmla="*/ 39 h 344"/>
                  <a:gd name="T10" fmla="*/ 89 w 345"/>
                  <a:gd name="T11" fmla="*/ 21 h 344"/>
                  <a:gd name="T12" fmla="*/ 119 w 345"/>
                  <a:gd name="T13" fmla="*/ 7 h 344"/>
                  <a:gd name="T14" fmla="*/ 153 w 345"/>
                  <a:gd name="T15" fmla="*/ 0 h 344"/>
                  <a:gd name="T16" fmla="*/ 189 w 345"/>
                  <a:gd name="T17" fmla="*/ 0 h 344"/>
                  <a:gd name="T18" fmla="*/ 222 w 345"/>
                  <a:gd name="T19" fmla="*/ 7 h 344"/>
                  <a:gd name="T20" fmla="*/ 253 w 345"/>
                  <a:gd name="T21" fmla="*/ 21 h 344"/>
                  <a:gd name="T22" fmla="*/ 281 w 345"/>
                  <a:gd name="T23" fmla="*/ 39 h 344"/>
                  <a:gd name="T24" fmla="*/ 304 w 345"/>
                  <a:gd name="T25" fmla="*/ 63 h 344"/>
                  <a:gd name="T26" fmla="*/ 323 w 345"/>
                  <a:gd name="T27" fmla="*/ 89 h 344"/>
                  <a:gd name="T28" fmla="*/ 337 w 345"/>
                  <a:gd name="T29" fmla="*/ 121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3 w 345"/>
                  <a:gd name="T37" fmla="*/ 253 h 344"/>
                  <a:gd name="T38" fmla="*/ 304 w 345"/>
                  <a:gd name="T39" fmla="*/ 281 h 344"/>
                  <a:gd name="T40" fmla="*/ 281 w 345"/>
                  <a:gd name="T41" fmla="*/ 304 h 344"/>
                  <a:gd name="T42" fmla="*/ 253 w 345"/>
                  <a:gd name="T43" fmla="*/ 322 h 344"/>
                  <a:gd name="T44" fmla="*/ 222 w 345"/>
                  <a:gd name="T45" fmla="*/ 336 h 344"/>
                  <a:gd name="T46" fmla="*/ 189 w 345"/>
                  <a:gd name="T47" fmla="*/ 343 h 344"/>
                  <a:gd name="T48" fmla="*/ 153 w 345"/>
                  <a:gd name="T49" fmla="*/ 343 h 344"/>
                  <a:gd name="T50" fmla="*/ 119 w 345"/>
                  <a:gd name="T51" fmla="*/ 336 h 344"/>
                  <a:gd name="T52" fmla="*/ 89 w 345"/>
                  <a:gd name="T53" fmla="*/ 322 h 344"/>
                  <a:gd name="T54" fmla="*/ 61 w 345"/>
                  <a:gd name="T55" fmla="*/ 304 h 344"/>
                  <a:gd name="T56" fmla="*/ 38 w 345"/>
                  <a:gd name="T57" fmla="*/ 281 h 344"/>
                  <a:gd name="T58" fmla="*/ 19 w 345"/>
                  <a:gd name="T59" fmla="*/ 253 h 344"/>
                  <a:gd name="T60" fmla="*/ 7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19" y="89"/>
                    </a:lnTo>
                    <a:lnTo>
                      <a:pt x="29" y="75"/>
                    </a:lnTo>
                    <a:lnTo>
                      <a:pt x="38" y="63"/>
                    </a:lnTo>
                    <a:lnTo>
                      <a:pt x="50" y="50"/>
                    </a:lnTo>
                    <a:lnTo>
                      <a:pt x="61" y="39"/>
                    </a:lnTo>
                    <a:lnTo>
                      <a:pt x="75" y="29"/>
                    </a:lnTo>
                    <a:lnTo>
                      <a:pt x="89" y="21"/>
                    </a:lnTo>
                    <a:lnTo>
                      <a:pt x="104" y="13"/>
                    </a:lnTo>
                    <a:lnTo>
                      <a:pt x="119" y="7"/>
                    </a:lnTo>
                    <a:lnTo>
                      <a:pt x="137" y="3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5" y="3"/>
                    </a:lnTo>
                    <a:lnTo>
                      <a:pt x="222" y="7"/>
                    </a:lnTo>
                    <a:lnTo>
                      <a:pt x="238" y="13"/>
                    </a:lnTo>
                    <a:lnTo>
                      <a:pt x="253" y="21"/>
                    </a:lnTo>
                    <a:lnTo>
                      <a:pt x="267" y="29"/>
                    </a:lnTo>
                    <a:lnTo>
                      <a:pt x="281" y="39"/>
                    </a:lnTo>
                    <a:lnTo>
                      <a:pt x="293" y="50"/>
                    </a:lnTo>
                    <a:lnTo>
                      <a:pt x="304" y="63"/>
                    </a:lnTo>
                    <a:lnTo>
                      <a:pt x="315" y="75"/>
                    </a:lnTo>
                    <a:lnTo>
                      <a:pt x="323" y="89"/>
                    </a:lnTo>
                    <a:lnTo>
                      <a:pt x="331" y="104"/>
                    </a:lnTo>
                    <a:lnTo>
                      <a:pt x="337" y="121"/>
                    </a:lnTo>
                    <a:lnTo>
                      <a:pt x="340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0" y="205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3" y="253"/>
                    </a:lnTo>
                    <a:lnTo>
                      <a:pt x="315" y="268"/>
                    </a:lnTo>
                    <a:lnTo>
                      <a:pt x="304" y="281"/>
                    </a:lnTo>
                    <a:lnTo>
                      <a:pt x="293" y="293"/>
                    </a:lnTo>
                    <a:lnTo>
                      <a:pt x="281" y="304"/>
                    </a:lnTo>
                    <a:lnTo>
                      <a:pt x="267" y="314"/>
                    </a:lnTo>
                    <a:lnTo>
                      <a:pt x="253" y="322"/>
                    </a:lnTo>
                    <a:lnTo>
                      <a:pt x="238" y="330"/>
                    </a:lnTo>
                    <a:lnTo>
                      <a:pt x="222" y="336"/>
                    </a:lnTo>
                    <a:lnTo>
                      <a:pt x="205" y="340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3" y="343"/>
                    </a:lnTo>
                    <a:lnTo>
                      <a:pt x="137" y="340"/>
                    </a:lnTo>
                    <a:lnTo>
                      <a:pt x="119" y="336"/>
                    </a:lnTo>
                    <a:lnTo>
                      <a:pt x="104" y="330"/>
                    </a:lnTo>
                    <a:lnTo>
                      <a:pt x="89" y="322"/>
                    </a:lnTo>
                    <a:lnTo>
                      <a:pt x="75" y="314"/>
                    </a:lnTo>
                    <a:lnTo>
                      <a:pt x="61" y="304"/>
                    </a:lnTo>
                    <a:lnTo>
                      <a:pt x="50" y="293"/>
                    </a:lnTo>
                    <a:lnTo>
                      <a:pt x="38" y="281"/>
                    </a:lnTo>
                    <a:lnTo>
                      <a:pt x="29" y="268"/>
                    </a:lnTo>
                    <a:lnTo>
                      <a:pt x="19" y="253"/>
                    </a:lnTo>
                    <a:lnTo>
                      <a:pt x="12" y="238"/>
                    </a:lnTo>
                    <a:lnTo>
                      <a:pt x="7" y="223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49" name="Freeform 229">
                <a:extLst>
                  <a:ext uri="{FF2B5EF4-FFF2-40B4-BE49-F238E27FC236}">
                    <a16:creationId xmlns:a16="http://schemas.microsoft.com/office/drawing/2014/main" id="{355FC89C-2094-470E-BDBC-203915D0F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50"/>
                <a:ext cx="86" cy="86"/>
              </a:xfrm>
              <a:custGeom>
                <a:avLst/>
                <a:gdLst>
                  <a:gd name="T0" fmla="*/ 0 w 344"/>
                  <a:gd name="T1" fmla="*/ 153 h 342"/>
                  <a:gd name="T2" fmla="*/ 7 w 344"/>
                  <a:gd name="T3" fmla="*/ 119 h 342"/>
                  <a:gd name="T4" fmla="*/ 21 w 344"/>
                  <a:gd name="T5" fmla="*/ 89 h 342"/>
                  <a:gd name="T6" fmla="*/ 40 w 344"/>
                  <a:gd name="T7" fmla="*/ 61 h 342"/>
                  <a:gd name="T8" fmla="*/ 63 w 344"/>
                  <a:gd name="T9" fmla="*/ 38 h 342"/>
                  <a:gd name="T10" fmla="*/ 90 w 344"/>
                  <a:gd name="T11" fmla="*/ 19 h 342"/>
                  <a:gd name="T12" fmla="*/ 121 w 344"/>
                  <a:gd name="T13" fmla="*/ 7 h 342"/>
                  <a:gd name="T14" fmla="*/ 154 w 344"/>
                  <a:gd name="T15" fmla="*/ 0 h 342"/>
                  <a:gd name="T16" fmla="*/ 190 w 344"/>
                  <a:gd name="T17" fmla="*/ 0 h 342"/>
                  <a:gd name="T18" fmla="*/ 223 w 344"/>
                  <a:gd name="T19" fmla="*/ 7 h 342"/>
                  <a:gd name="T20" fmla="*/ 254 w 344"/>
                  <a:gd name="T21" fmla="*/ 19 h 342"/>
                  <a:gd name="T22" fmla="*/ 282 w 344"/>
                  <a:gd name="T23" fmla="*/ 38 h 342"/>
                  <a:gd name="T24" fmla="*/ 305 w 344"/>
                  <a:gd name="T25" fmla="*/ 61 h 342"/>
                  <a:gd name="T26" fmla="*/ 323 w 344"/>
                  <a:gd name="T27" fmla="*/ 89 h 342"/>
                  <a:gd name="T28" fmla="*/ 336 w 344"/>
                  <a:gd name="T29" fmla="*/ 119 h 342"/>
                  <a:gd name="T30" fmla="*/ 343 w 344"/>
                  <a:gd name="T31" fmla="*/ 153 h 342"/>
                  <a:gd name="T32" fmla="*/ 343 w 344"/>
                  <a:gd name="T33" fmla="*/ 187 h 342"/>
                  <a:gd name="T34" fmla="*/ 336 w 344"/>
                  <a:gd name="T35" fmla="*/ 221 h 342"/>
                  <a:gd name="T36" fmla="*/ 323 w 344"/>
                  <a:gd name="T37" fmla="*/ 251 h 342"/>
                  <a:gd name="T38" fmla="*/ 305 w 344"/>
                  <a:gd name="T39" fmla="*/ 279 h 342"/>
                  <a:gd name="T40" fmla="*/ 282 w 344"/>
                  <a:gd name="T41" fmla="*/ 302 h 342"/>
                  <a:gd name="T42" fmla="*/ 254 w 344"/>
                  <a:gd name="T43" fmla="*/ 321 h 342"/>
                  <a:gd name="T44" fmla="*/ 223 w 344"/>
                  <a:gd name="T45" fmla="*/ 334 h 342"/>
                  <a:gd name="T46" fmla="*/ 190 w 344"/>
                  <a:gd name="T47" fmla="*/ 341 h 342"/>
                  <a:gd name="T48" fmla="*/ 154 w 344"/>
                  <a:gd name="T49" fmla="*/ 341 h 342"/>
                  <a:gd name="T50" fmla="*/ 121 w 344"/>
                  <a:gd name="T51" fmla="*/ 334 h 342"/>
                  <a:gd name="T52" fmla="*/ 90 w 344"/>
                  <a:gd name="T53" fmla="*/ 321 h 342"/>
                  <a:gd name="T54" fmla="*/ 63 w 344"/>
                  <a:gd name="T55" fmla="*/ 302 h 342"/>
                  <a:gd name="T56" fmla="*/ 40 w 344"/>
                  <a:gd name="T57" fmla="*/ 279 h 342"/>
                  <a:gd name="T58" fmla="*/ 21 w 344"/>
                  <a:gd name="T59" fmla="*/ 251 h 342"/>
                  <a:gd name="T60" fmla="*/ 7 w 344"/>
                  <a:gd name="T61" fmla="*/ 221 h 342"/>
                  <a:gd name="T62" fmla="*/ 0 w 344"/>
                  <a:gd name="T63" fmla="*/ 187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2">
                    <a:moveTo>
                      <a:pt x="0" y="170"/>
                    </a:moveTo>
                    <a:lnTo>
                      <a:pt x="0" y="153"/>
                    </a:lnTo>
                    <a:lnTo>
                      <a:pt x="4" y="135"/>
                    </a:lnTo>
                    <a:lnTo>
                      <a:pt x="7" y="119"/>
                    </a:lnTo>
                    <a:lnTo>
                      <a:pt x="13" y="103"/>
                    </a:lnTo>
                    <a:lnTo>
                      <a:pt x="21" y="89"/>
                    </a:lnTo>
                    <a:lnTo>
                      <a:pt x="29" y="74"/>
                    </a:lnTo>
                    <a:lnTo>
                      <a:pt x="40" y="61"/>
                    </a:lnTo>
                    <a:lnTo>
                      <a:pt x="50" y="49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0" y="19"/>
                    </a:lnTo>
                    <a:lnTo>
                      <a:pt x="105" y="12"/>
                    </a:lnTo>
                    <a:lnTo>
                      <a:pt x="121" y="7"/>
                    </a:lnTo>
                    <a:lnTo>
                      <a:pt x="137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3" y="7"/>
                    </a:lnTo>
                    <a:lnTo>
                      <a:pt x="239" y="12"/>
                    </a:lnTo>
                    <a:lnTo>
                      <a:pt x="254" y="19"/>
                    </a:lnTo>
                    <a:lnTo>
                      <a:pt x="268" y="29"/>
                    </a:lnTo>
                    <a:lnTo>
                      <a:pt x="282" y="38"/>
                    </a:lnTo>
                    <a:lnTo>
                      <a:pt x="293" y="49"/>
                    </a:lnTo>
                    <a:lnTo>
                      <a:pt x="305" y="61"/>
                    </a:lnTo>
                    <a:lnTo>
                      <a:pt x="314" y="74"/>
                    </a:lnTo>
                    <a:lnTo>
                      <a:pt x="323" y="89"/>
                    </a:lnTo>
                    <a:lnTo>
                      <a:pt x="330" y="103"/>
                    </a:lnTo>
                    <a:lnTo>
                      <a:pt x="336" y="119"/>
                    </a:lnTo>
                    <a:lnTo>
                      <a:pt x="341" y="135"/>
                    </a:lnTo>
                    <a:lnTo>
                      <a:pt x="343" y="153"/>
                    </a:lnTo>
                    <a:lnTo>
                      <a:pt x="344" y="170"/>
                    </a:lnTo>
                    <a:lnTo>
                      <a:pt x="343" y="187"/>
                    </a:lnTo>
                    <a:lnTo>
                      <a:pt x="341" y="204"/>
                    </a:lnTo>
                    <a:lnTo>
                      <a:pt x="336" y="221"/>
                    </a:lnTo>
                    <a:lnTo>
                      <a:pt x="330" y="236"/>
                    </a:lnTo>
                    <a:lnTo>
                      <a:pt x="323" y="251"/>
                    </a:lnTo>
                    <a:lnTo>
                      <a:pt x="314" y="265"/>
                    </a:lnTo>
                    <a:lnTo>
                      <a:pt x="305" y="279"/>
                    </a:lnTo>
                    <a:lnTo>
                      <a:pt x="293" y="291"/>
                    </a:lnTo>
                    <a:lnTo>
                      <a:pt x="282" y="302"/>
                    </a:lnTo>
                    <a:lnTo>
                      <a:pt x="268" y="312"/>
                    </a:lnTo>
                    <a:lnTo>
                      <a:pt x="254" y="321"/>
                    </a:lnTo>
                    <a:lnTo>
                      <a:pt x="239" y="328"/>
                    </a:lnTo>
                    <a:lnTo>
                      <a:pt x="223" y="334"/>
                    </a:lnTo>
                    <a:lnTo>
                      <a:pt x="206" y="338"/>
                    </a:lnTo>
                    <a:lnTo>
                      <a:pt x="190" y="341"/>
                    </a:lnTo>
                    <a:lnTo>
                      <a:pt x="172" y="342"/>
                    </a:lnTo>
                    <a:lnTo>
                      <a:pt x="154" y="341"/>
                    </a:lnTo>
                    <a:lnTo>
                      <a:pt x="137" y="338"/>
                    </a:lnTo>
                    <a:lnTo>
                      <a:pt x="121" y="334"/>
                    </a:lnTo>
                    <a:lnTo>
                      <a:pt x="105" y="328"/>
                    </a:lnTo>
                    <a:lnTo>
                      <a:pt x="90" y="321"/>
                    </a:lnTo>
                    <a:lnTo>
                      <a:pt x="76" y="312"/>
                    </a:lnTo>
                    <a:lnTo>
                      <a:pt x="63" y="302"/>
                    </a:lnTo>
                    <a:lnTo>
                      <a:pt x="50" y="291"/>
                    </a:lnTo>
                    <a:lnTo>
                      <a:pt x="40" y="279"/>
                    </a:lnTo>
                    <a:lnTo>
                      <a:pt x="29" y="265"/>
                    </a:lnTo>
                    <a:lnTo>
                      <a:pt x="21" y="251"/>
                    </a:lnTo>
                    <a:lnTo>
                      <a:pt x="13" y="236"/>
                    </a:lnTo>
                    <a:lnTo>
                      <a:pt x="7" y="221"/>
                    </a:lnTo>
                    <a:lnTo>
                      <a:pt x="4" y="204"/>
                    </a:lnTo>
                    <a:lnTo>
                      <a:pt x="0" y="187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50" name="Freeform 230">
                <a:extLst>
                  <a:ext uri="{FF2B5EF4-FFF2-40B4-BE49-F238E27FC236}">
                    <a16:creationId xmlns:a16="http://schemas.microsoft.com/office/drawing/2014/main" id="{0A2ED17C-4A7A-43C6-AFA9-E2E667441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7" y="1538"/>
                <a:ext cx="85" cy="86"/>
              </a:xfrm>
              <a:custGeom>
                <a:avLst/>
                <a:gdLst>
                  <a:gd name="T0" fmla="*/ 0 w 343"/>
                  <a:gd name="T1" fmla="*/ 153 h 343"/>
                  <a:gd name="T2" fmla="*/ 7 w 343"/>
                  <a:gd name="T3" fmla="*/ 121 h 343"/>
                  <a:gd name="T4" fmla="*/ 20 w 343"/>
                  <a:gd name="T5" fmla="*/ 89 h 343"/>
                  <a:gd name="T6" fmla="*/ 38 w 343"/>
                  <a:gd name="T7" fmla="*/ 63 h 343"/>
                  <a:gd name="T8" fmla="*/ 61 w 343"/>
                  <a:gd name="T9" fmla="*/ 39 h 343"/>
                  <a:gd name="T10" fmla="*/ 89 w 343"/>
                  <a:gd name="T11" fmla="*/ 21 h 343"/>
                  <a:gd name="T12" fmla="*/ 120 w 343"/>
                  <a:gd name="T13" fmla="*/ 7 h 343"/>
                  <a:gd name="T14" fmla="*/ 153 w 343"/>
                  <a:gd name="T15" fmla="*/ 0 h 343"/>
                  <a:gd name="T16" fmla="*/ 188 w 343"/>
                  <a:gd name="T17" fmla="*/ 0 h 343"/>
                  <a:gd name="T18" fmla="*/ 222 w 343"/>
                  <a:gd name="T19" fmla="*/ 7 h 343"/>
                  <a:gd name="T20" fmla="*/ 252 w 343"/>
                  <a:gd name="T21" fmla="*/ 21 h 343"/>
                  <a:gd name="T22" fmla="*/ 280 w 343"/>
                  <a:gd name="T23" fmla="*/ 39 h 343"/>
                  <a:gd name="T24" fmla="*/ 303 w 343"/>
                  <a:gd name="T25" fmla="*/ 63 h 343"/>
                  <a:gd name="T26" fmla="*/ 322 w 343"/>
                  <a:gd name="T27" fmla="*/ 89 h 343"/>
                  <a:gd name="T28" fmla="*/ 335 w 343"/>
                  <a:gd name="T29" fmla="*/ 121 h 343"/>
                  <a:gd name="T30" fmla="*/ 342 w 343"/>
                  <a:gd name="T31" fmla="*/ 153 h 343"/>
                  <a:gd name="T32" fmla="*/ 342 w 343"/>
                  <a:gd name="T33" fmla="*/ 189 h 343"/>
                  <a:gd name="T34" fmla="*/ 335 w 343"/>
                  <a:gd name="T35" fmla="*/ 223 h 343"/>
                  <a:gd name="T36" fmla="*/ 322 w 343"/>
                  <a:gd name="T37" fmla="*/ 253 h 343"/>
                  <a:gd name="T38" fmla="*/ 303 w 343"/>
                  <a:gd name="T39" fmla="*/ 281 h 343"/>
                  <a:gd name="T40" fmla="*/ 280 w 343"/>
                  <a:gd name="T41" fmla="*/ 304 h 343"/>
                  <a:gd name="T42" fmla="*/ 252 w 343"/>
                  <a:gd name="T43" fmla="*/ 322 h 343"/>
                  <a:gd name="T44" fmla="*/ 222 w 343"/>
                  <a:gd name="T45" fmla="*/ 335 h 343"/>
                  <a:gd name="T46" fmla="*/ 188 w 343"/>
                  <a:gd name="T47" fmla="*/ 342 h 343"/>
                  <a:gd name="T48" fmla="*/ 153 w 343"/>
                  <a:gd name="T49" fmla="*/ 342 h 343"/>
                  <a:gd name="T50" fmla="*/ 120 w 343"/>
                  <a:gd name="T51" fmla="*/ 335 h 343"/>
                  <a:gd name="T52" fmla="*/ 89 w 343"/>
                  <a:gd name="T53" fmla="*/ 322 h 343"/>
                  <a:gd name="T54" fmla="*/ 61 w 343"/>
                  <a:gd name="T55" fmla="*/ 304 h 343"/>
                  <a:gd name="T56" fmla="*/ 38 w 343"/>
                  <a:gd name="T57" fmla="*/ 281 h 343"/>
                  <a:gd name="T58" fmla="*/ 20 w 343"/>
                  <a:gd name="T59" fmla="*/ 253 h 343"/>
                  <a:gd name="T60" fmla="*/ 7 w 343"/>
                  <a:gd name="T61" fmla="*/ 223 h 343"/>
                  <a:gd name="T62" fmla="*/ 0 w 343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3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8" y="63"/>
                    </a:lnTo>
                    <a:lnTo>
                      <a:pt x="50" y="50"/>
                    </a:lnTo>
                    <a:lnTo>
                      <a:pt x="61" y="39"/>
                    </a:lnTo>
                    <a:lnTo>
                      <a:pt x="74" y="29"/>
                    </a:lnTo>
                    <a:lnTo>
                      <a:pt x="89" y="21"/>
                    </a:lnTo>
                    <a:lnTo>
                      <a:pt x="103" y="13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0"/>
                    </a:lnTo>
                    <a:lnTo>
                      <a:pt x="171" y="0"/>
                    </a:lnTo>
                    <a:lnTo>
                      <a:pt x="188" y="0"/>
                    </a:lnTo>
                    <a:lnTo>
                      <a:pt x="204" y="3"/>
                    </a:lnTo>
                    <a:lnTo>
                      <a:pt x="222" y="7"/>
                    </a:lnTo>
                    <a:lnTo>
                      <a:pt x="237" y="13"/>
                    </a:lnTo>
                    <a:lnTo>
                      <a:pt x="252" y="21"/>
                    </a:lnTo>
                    <a:lnTo>
                      <a:pt x="266" y="29"/>
                    </a:lnTo>
                    <a:lnTo>
                      <a:pt x="280" y="39"/>
                    </a:lnTo>
                    <a:lnTo>
                      <a:pt x="292" y="50"/>
                    </a:lnTo>
                    <a:lnTo>
                      <a:pt x="303" y="63"/>
                    </a:lnTo>
                    <a:lnTo>
                      <a:pt x="313" y="75"/>
                    </a:lnTo>
                    <a:lnTo>
                      <a:pt x="322" y="89"/>
                    </a:lnTo>
                    <a:lnTo>
                      <a:pt x="329" y="104"/>
                    </a:lnTo>
                    <a:lnTo>
                      <a:pt x="335" y="121"/>
                    </a:lnTo>
                    <a:lnTo>
                      <a:pt x="339" y="137"/>
                    </a:lnTo>
                    <a:lnTo>
                      <a:pt x="342" y="153"/>
                    </a:lnTo>
                    <a:lnTo>
                      <a:pt x="343" y="172"/>
                    </a:lnTo>
                    <a:lnTo>
                      <a:pt x="342" y="189"/>
                    </a:lnTo>
                    <a:lnTo>
                      <a:pt x="339" y="205"/>
                    </a:lnTo>
                    <a:lnTo>
                      <a:pt x="335" y="223"/>
                    </a:lnTo>
                    <a:lnTo>
                      <a:pt x="329" y="238"/>
                    </a:lnTo>
                    <a:lnTo>
                      <a:pt x="322" y="253"/>
                    </a:lnTo>
                    <a:lnTo>
                      <a:pt x="313" y="267"/>
                    </a:lnTo>
                    <a:lnTo>
                      <a:pt x="303" y="281"/>
                    </a:lnTo>
                    <a:lnTo>
                      <a:pt x="292" y="292"/>
                    </a:lnTo>
                    <a:lnTo>
                      <a:pt x="280" y="304"/>
                    </a:lnTo>
                    <a:lnTo>
                      <a:pt x="266" y="313"/>
                    </a:lnTo>
                    <a:lnTo>
                      <a:pt x="252" y="322"/>
                    </a:lnTo>
                    <a:lnTo>
                      <a:pt x="237" y="329"/>
                    </a:lnTo>
                    <a:lnTo>
                      <a:pt x="222" y="335"/>
                    </a:lnTo>
                    <a:lnTo>
                      <a:pt x="204" y="340"/>
                    </a:lnTo>
                    <a:lnTo>
                      <a:pt x="188" y="342"/>
                    </a:lnTo>
                    <a:lnTo>
                      <a:pt x="171" y="343"/>
                    </a:lnTo>
                    <a:lnTo>
                      <a:pt x="153" y="342"/>
                    </a:lnTo>
                    <a:lnTo>
                      <a:pt x="136" y="340"/>
                    </a:lnTo>
                    <a:lnTo>
                      <a:pt x="120" y="335"/>
                    </a:lnTo>
                    <a:lnTo>
                      <a:pt x="103" y="329"/>
                    </a:lnTo>
                    <a:lnTo>
                      <a:pt x="89" y="322"/>
                    </a:lnTo>
                    <a:lnTo>
                      <a:pt x="74" y="313"/>
                    </a:lnTo>
                    <a:lnTo>
                      <a:pt x="61" y="304"/>
                    </a:lnTo>
                    <a:lnTo>
                      <a:pt x="50" y="292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51" name="Freeform 231">
                <a:extLst>
                  <a:ext uri="{FF2B5EF4-FFF2-40B4-BE49-F238E27FC236}">
                    <a16:creationId xmlns:a16="http://schemas.microsoft.com/office/drawing/2014/main" id="{DFCD1963-D16A-4EB5-AE65-639B10D36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8" y="1559"/>
                <a:ext cx="87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19 h 343"/>
                  <a:gd name="T4" fmla="*/ 19 w 345"/>
                  <a:gd name="T5" fmla="*/ 89 h 343"/>
                  <a:gd name="T6" fmla="*/ 38 w 345"/>
                  <a:gd name="T7" fmla="*/ 61 h 343"/>
                  <a:gd name="T8" fmla="*/ 61 w 345"/>
                  <a:gd name="T9" fmla="*/ 38 h 343"/>
                  <a:gd name="T10" fmla="*/ 89 w 345"/>
                  <a:gd name="T11" fmla="*/ 19 h 343"/>
                  <a:gd name="T12" fmla="*/ 119 w 345"/>
                  <a:gd name="T13" fmla="*/ 7 h 343"/>
                  <a:gd name="T14" fmla="*/ 153 w 345"/>
                  <a:gd name="T15" fmla="*/ 0 h 343"/>
                  <a:gd name="T16" fmla="*/ 189 w 345"/>
                  <a:gd name="T17" fmla="*/ 0 h 343"/>
                  <a:gd name="T18" fmla="*/ 223 w 345"/>
                  <a:gd name="T19" fmla="*/ 7 h 343"/>
                  <a:gd name="T20" fmla="*/ 254 w 345"/>
                  <a:gd name="T21" fmla="*/ 19 h 343"/>
                  <a:gd name="T22" fmla="*/ 282 w 345"/>
                  <a:gd name="T23" fmla="*/ 38 h 343"/>
                  <a:gd name="T24" fmla="*/ 305 w 345"/>
                  <a:gd name="T25" fmla="*/ 61 h 343"/>
                  <a:gd name="T26" fmla="*/ 324 w 345"/>
                  <a:gd name="T27" fmla="*/ 89 h 343"/>
                  <a:gd name="T28" fmla="*/ 337 w 345"/>
                  <a:gd name="T29" fmla="*/ 119 h 343"/>
                  <a:gd name="T30" fmla="*/ 344 w 345"/>
                  <a:gd name="T31" fmla="*/ 153 h 343"/>
                  <a:gd name="T32" fmla="*/ 344 w 345"/>
                  <a:gd name="T33" fmla="*/ 189 h 343"/>
                  <a:gd name="T34" fmla="*/ 337 w 345"/>
                  <a:gd name="T35" fmla="*/ 221 h 343"/>
                  <a:gd name="T36" fmla="*/ 324 w 345"/>
                  <a:gd name="T37" fmla="*/ 253 h 343"/>
                  <a:gd name="T38" fmla="*/ 305 w 345"/>
                  <a:gd name="T39" fmla="*/ 279 h 343"/>
                  <a:gd name="T40" fmla="*/ 282 w 345"/>
                  <a:gd name="T41" fmla="*/ 302 h 343"/>
                  <a:gd name="T42" fmla="*/ 254 w 345"/>
                  <a:gd name="T43" fmla="*/ 321 h 343"/>
                  <a:gd name="T44" fmla="*/ 223 w 345"/>
                  <a:gd name="T45" fmla="*/ 335 h 343"/>
                  <a:gd name="T46" fmla="*/ 189 w 345"/>
                  <a:gd name="T47" fmla="*/ 342 h 343"/>
                  <a:gd name="T48" fmla="*/ 153 w 345"/>
                  <a:gd name="T49" fmla="*/ 342 h 343"/>
                  <a:gd name="T50" fmla="*/ 119 w 345"/>
                  <a:gd name="T51" fmla="*/ 335 h 343"/>
                  <a:gd name="T52" fmla="*/ 89 w 345"/>
                  <a:gd name="T53" fmla="*/ 321 h 343"/>
                  <a:gd name="T54" fmla="*/ 61 w 345"/>
                  <a:gd name="T55" fmla="*/ 302 h 343"/>
                  <a:gd name="T56" fmla="*/ 38 w 345"/>
                  <a:gd name="T57" fmla="*/ 279 h 343"/>
                  <a:gd name="T58" fmla="*/ 19 w 345"/>
                  <a:gd name="T59" fmla="*/ 253 h 343"/>
                  <a:gd name="T60" fmla="*/ 7 w 345"/>
                  <a:gd name="T61" fmla="*/ 221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19"/>
                    </a:lnTo>
                    <a:lnTo>
                      <a:pt x="12" y="104"/>
                    </a:lnTo>
                    <a:lnTo>
                      <a:pt x="19" y="89"/>
                    </a:lnTo>
                    <a:lnTo>
                      <a:pt x="29" y="75"/>
                    </a:lnTo>
                    <a:lnTo>
                      <a:pt x="38" y="61"/>
                    </a:lnTo>
                    <a:lnTo>
                      <a:pt x="50" y="50"/>
                    </a:lnTo>
                    <a:lnTo>
                      <a:pt x="61" y="38"/>
                    </a:lnTo>
                    <a:lnTo>
                      <a:pt x="75" y="29"/>
                    </a:lnTo>
                    <a:lnTo>
                      <a:pt x="89" y="19"/>
                    </a:lnTo>
                    <a:lnTo>
                      <a:pt x="104" y="12"/>
                    </a:lnTo>
                    <a:lnTo>
                      <a:pt x="119" y="7"/>
                    </a:lnTo>
                    <a:lnTo>
                      <a:pt x="137" y="2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7" y="2"/>
                    </a:lnTo>
                    <a:lnTo>
                      <a:pt x="223" y="7"/>
                    </a:lnTo>
                    <a:lnTo>
                      <a:pt x="239" y="12"/>
                    </a:lnTo>
                    <a:lnTo>
                      <a:pt x="254" y="19"/>
                    </a:lnTo>
                    <a:lnTo>
                      <a:pt x="268" y="29"/>
                    </a:lnTo>
                    <a:lnTo>
                      <a:pt x="282" y="38"/>
                    </a:lnTo>
                    <a:lnTo>
                      <a:pt x="294" y="50"/>
                    </a:lnTo>
                    <a:lnTo>
                      <a:pt x="305" y="61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7" y="119"/>
                    </a:lnTo>
                    <a:lnTo>
                      <a:pt x="341" y="137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9"/>
                    </a:lnTo>
                    <a:lnTo>
                      <a:pt x="341" y="205"/>
                    </a:lnTo>
                    <a:lnTo>
                      <a:pt x="337" y="221"/>
                    </a:lnTo>
                    <a:lnTo>
                      <a:pt x="331" y="237"/>
                    </a:lnTo>
                    <a:lnTo>
                      <a:pt x="324" y="253"/>
                    </a:lnTo>
                    <a:lnTo>
                      <a:pt x="315" y="266"/>
                    </a:lnTo>
                    <a:lnTo>
                      <a:pt x="305" y="279"/>
                    </a:lnTo>
                    <a:lnTo>
                      <a:pt x="294" y="292"/>
                    </a:lnTo>
                    <a:lnTo>
                      <a:pt x="282" y="302"/>
                    </a:lnTo>
                    <a:lnTo>
                      <a:pt x="268" y="313"/>
                    </a:lnTo>
                    <a:lnTo>
                      <a:pt x="254" y="321"/>
                    </a:lnTo>
                    <a:lnTo>
                      <a:pt x="239" y="329"/>
                    </a:lnTo>
                    <a:lnTo>
                      <a:pt x="223" y="335"/>
                    </a:lnTo>
                    <a:lnTo>
                      <a:pt x="207" y="338"/>
                    </a:lnTo>
                    <a:lnTo>
                      <a:pt x="189" y="342"/>
                    </a:lnTo>
                    <a:lnTo>
                      <a:pt x="172" y="343"/>
                    </a:lnTo>
                    <a:lnTo>
                      <a:pt x="153" y="342"/>
                    </a:lnTo>
                    <a:lnTo>
                      <a:pt x="137" y="338"/>
                    </a:lnTo>
                    <a:lnTo>
                      <a:pt x="119" y="335"/>
                    </a:lnTo>
                    <a:lnTo>
                      <a:pt x="104" y="329"/>
                    </a:lnTo>
                    <a:lnTo>
                      <a:pt x="89" y="321"/>
                    </a:lnTo>
                    <a:lnTo>
                      <a:pt x="75" y="313"/>
                    </a:lnTo>
                    <a:lnTo>
                      <a:pt x="61" y="302"/>
                    </a:lnTo>
                    <a:lnTo>
                      <a:pt x="50" y="292"/>
                    </a:lnTo>
                    <a:lnTo>
                      <a:pt x="38" y="279"/>
                    </a:lnTo>
                    <a:lnTo>
                      <a:pt x="29" y="266"/>
                    </a:lnTo>
                    <a:lnTo>
                      <a:pt x="19" y="253"/>
                    </a:lnTo>
                    <a:lnTo>
                      <a:pt x="12" y="237"/>
                    </a:lnTo>
                    <a:lnTo>
                      <a:pt x="7" y="221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52" name="Freeform 232">
                <a:extLst>
                  <a:ext uri="{FF2B5EF4-FFF2-40B4-BE49-F238E27FC236}">
                    <a16:creationId xmlns:a16="http://schemas.microsoft.com/office/drawing/2014/main" id="{B59BC9FD-E330-40C7-B85B-8DCA12C77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1608"/>
                <a:ext cx="86" cy="87"/>
              </a:xfrm>
              <a:custGeom>
                <a:avLst/>
                <a:gdLst>
                  <a:gd name="T0" fmla="*/ 0 w 344"/>
                  <a:gd name="T1" fmla="*/ 153 h 344"/>
                  <a:gd name="T2" fmla="*/ 7 w 344"/>
                  <a:gd name="T3" fmla="*/ 119 h 344"/>
                  <a:gd name="T4" fmla="*/ 19 w 344"/>
                  <a:gd name="T5" fmla="*/ 89 h 344"/>
                  <a:gd name="T6" fmla="*/ 38 w 344"/>
                  <a:gd name="T7" fmla="*/ 61 h 344"/>
                  <a:gd name="T8" fmla="*/ 61 w 344"/>
                  <a:gd name="T9" fmla="*/ 38 h 344"/>
                  <a:gd name="T10" fmla="*/ 89 w 344"/>
                  <a:gd name="T11" fmla="*/ 19 h 344"/>
                  <a:gd name="T12" fmla="*/ 119 w 344"/>
                  <a:gd name="T13" fmla="*/ 7 h 344"/>
                  <a:gd name="T14" fmla="*/ 153 w 344"/>
                  <a:gd name="T15" fmla="*/ 0 h 344"/>
                  <a:gd name="T16" fmla="*/ 189 w 344"/>
                  <a:gd name="T17" fmla="*/ 0 h 344"/>
                  <a:gd name="T18" fmla="*/ 222 w 344"/>
                  <a:gd name="T19" fmla="*/ 7 h 344"/>
                  <a:gd name="T20" fmla="*/ 253 w 344"/>
                  <a:gd name="T21" fmla="*/ 19 h 344"/>
                  <a:gd name="T22" fmla="*/ 280 w 344"/>
                  <a:gd name="T23" fmla="*/ 38 h 344"/>
                  <a:gd name="T24" fmla="*/ 303 w 344"/>
                  <a:gd name="T25" fmla="*/ 61 h 344"/>
                  <a:gd name="T26" fmla="*/ 322 w 344"/>
                  <a:gd name="T27" fmla="*/ 89 h 344"/>
                  <a:gd name="T28" fmla="*/ 336 w 344"/>
                  <a:gd name="T29" fmla="*/ 119 h 344"/>
                  <a:gd name="T30" fmla="*/ 343 w 344"/>
                  <a:gd name="T31" fmla="*/ 153 h 344"/>
                  <a:gd name="T32" fmla="*/ 343 w 344"/>
                  <a:gd name="T33" fmla="*/ 189 h 344"/>
                  <a:gd name="T34" fmla="*/ 336 w 344"/>
                  <a:gd name="T35" fmla="*/ 221 h 344"/>
                  <a:gd name="T36" fmla="*/ 322 w 344"/>
                  <a:gd name="T37" fmla="*/ 253 h 344"/>
                  <a:gd name="T38" fmla="*/ 303 w 344"/>
                  <a:gd name="T39" fmla="*/ 280 h 344"/>
                  <a:gd name="T40" fmla="*/ 280 w 344"/>
                  <a:gd name="T41" fmla="*/ 304 h 344"/>
                  <a:gd name="T42" fmla="*/ 253 w 344"/>
                  <a:gd name="T43" fmla="*/ 322 h 344"/>
                  <a:gd name="T44" fmla="*/ 222 w 344"/>
                  <a:gd name="T45" fmla="*/ 336 h 344"/>
                  <a:gd name="T46" fmla="*/ 189 w 344"/>
                  <a:gd name="T47" fmla="*/ 343 h 344"/>
                  <a:gd name="T48" fmla="*/ 153 w 344"/>
                  <a:gd name="T49" fmla="*/ 343 h 344"/>
                  <a:gd name="T50" fmla="*/ 119 w 344"/>
                  <a:gd name="T51" fmla="*/ 336 h 344"/>
                  <a:gd name="T52" fmla="*/ 89 w 344"/>
                  <a:gd name="T53" fmla="*/ 322 h 344"/>
                  <a:gd name="T54" fmla="*/ 61 w 344"/>
                  <a:gd name="T55" fmla="*/ 304 h 344"/>
                  <a:gd name="T56" fmla="*/ 38 w 344"/>
                  <a:gd name="T57" fmla="*/ 280 h 344"/>
                  <a:gd name="T58" fmla="*/ 19 w 344"/>
                  <a:gd name="T59" fmla="*/ 253 h 344"/>
                  <a:gd name="T60" fmla="*/ 7 w 344"/>
                  <a:gd name="T61" fmla="*/ 221 h 344"/>
                  <a:gd name="T62" fmla="*/ 0 w 344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1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19" y="89"/>
                    </a:lnTo>
                    <a:lnTo>
                      <a:pt x="29" y="75"/>
                    </a:lnTo>
                    <a:lnTo>
                      <a:pt x="38" y="61"/>
                    </a:lnTo>
                    <a:lnTo>
                      <a:pt x="50" y="50"/>
                    </a:lnTo>
                    <a:lnTo>
                      <a:pt x="61" y="38"/>
                    </a:lnTo>
                    <a:lnTo>
                      <a:pt x="75" y="29"/>
                    </a:lnTo>
                    <a:lnTo>
                      <a:pt x="89" y="19"/>
                    </a:lnTo>
                    <a:lnTo>
                      <a:pt x="104" y="12"/>
                    </a:lnTo>
                    <a:lnTo>
                      <a:pt x="119" y="7"/>
                    </a:lnTo>
                    <a:lnTo>
                      <a:pt x="137" y="2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5" y="2"/>
                    </a:lnTo>
                    <a:lnTo>
                      <a:pt x="222" y="7"/>
                    </a:lnTo>
                    <a:lnTo>
                      <a:pt x="238" y="12"/>
                    </a:lnTo>
                    <a:lnTo>
                      <a:pt x="253" y="19"/>
                    </a:lnTo>
                    <a:lnTo>
                      <a:pt x="267" y="29"/>
                    </a:lnTo>
                    <a:lnTo>
                      <a:pt x="280" y="38"/>
                    </a:lnTo>
                    <a:lnTo>
                      <a:pt x="293" y="50"/>
                    </a:lnTo>
                    <a:lnTo>
                      <a:pt x="303" y="61"/>
                    </a:lnTo>
                    <a:lnTo>
                      <a:pt x="314" y="75"/>
                    </a:lnTo>
                    <a:lnTo>
                      <a:pt x="322" y="89"/>
                    </a:lnTo>
                    <a:lnTo>
                      <a:pt x="330" y="104"/>
                    </a:lnTo>
                    <a:lnTo>
                      <a:pt x="336" y="119"/>
                    </a:lnTo>
                    <a:lnTo>
                      <a:pt x="339" y="137"/>
                    </a:lnTo>
                    <a:lnTo>
                      <a:pt x="343" y="153"/>
                    </a:lnTo>
                    <a:lnTo>
                      <a:pt x="344" y="171"/>
                    </a:lnTo>
                    <a:lnTo>
                      <a:pt x="343" y="189"/>
                    </a:lnTo>
                    <a:lnTo>
                      <a:pt x="339" y="205"/>
                    </a:lnTo>
                    <a:lnTo>
                      <a:pt x="336" y="221"/>
                    </a:lnTo>
                    <a:lnTo>
                      <a:pt x="330" y="238"/>
                    </a:lnTo>
                    <a:lnTo>
                      <a:pt x="322" y="253"/>
                    </a:lnTo>
                    <a:lnTo>
                      <a:pt x="314" y="267"/>
                    </a:lnTo>
                    <a:lnTo>
                      <a:pt x="303" y="280"/>
                    </a:lnTo>
                    <a:lnTo>
                      <a:pt x="293" y="292"/>
                    </a:lnTo>
                    <a:lnTo>
                      <a:pt x="280" y="304"/>
                    </a:lnTo>
                    <a:lnTo>
                      <a:pt x="267" y="314"/>
                    </a:lnTo>
                    <a:lnTo>
                      <a:pt x="253" y="322"/>
                    </a:lnTo>
                    <a:lnTo>
                      <a:pt x="238" y="330"/>
                    </a:lnTo>
                    <a:lnTo>
                      <a:pt x="222" y="336"/>
                    </a:lnTo>
                    <a:lnTo>
                      <a:pt x="205" y="340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3" y="343"/>
                    </a:lnTo>
                    <a:lnTo>
                      <a:pt x="137" y="340"/>
                    </a:lnTo>
                    <a:lnTo>
                      <a:pt x="119" y="336"/>
                    </a:lnTo>
                    <a:lnTo>
                      <a:pt x="104" y="330"/>
                    </a:lnTo>
                    <a:lnTo>
                      <a:pt x="89" y="322"/>
                    </a:lnTo>
                    <a:lnTo>
                      <a:pt x="75" y="314"/>
                    </a:lnTo>
                    <a:lnTo>
                      <a:pt x="61" y="304"/>
                    </a:lnTo>
                    <a:lnTo>
                      <a:pt x="50" y="292"/>
                    </a:lnTo>
                    <a:lnTo>
                      <a:pt x="38" y="280"/>
                    </a:lnTo>
                    <a:lnTo>
                      <a:pt x="29" y="267"/>
                    </a:lnTo>
                    <a:lnTo>
                      <a:pt x="19" y="253"/>
                    </a:lnTo>
                    <a:lnTo>
                      <a:pt x="13" y="238"/>
                    </a:lnTo>
                    <a:lnTo>
                      <a:pt x="7" y="221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53" name="Freeform 233">
                <a:extLst>
                  <a:ext uri="{FF2B5EF4-FFF2-40B4-BE49-F238E27FC236}">
                    <a16:creationId xmlns:a16="http://schemas.microsoft.com/office/drawing/2014/main" id="{6067093C-ABE4-4982-8BE8-27830B984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1681"/>
                <a:ext cx="87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19 h 343"/>
                  <a:gd name="T4" fmla="*/ 21 w 345"/>
                  <a:gd name="T5" fmla="*/ 89 h 343"/>
                  <a:gd name="T6" fmla="*/ 40 w 345"/>
                  <a:gd name="T7" fmla="*/ 61 h 343"/>
                  <a:gd name="T8" fmla="*/ 63 w 345"/>
                  <a:gd name="T9" fmla="*/ 38 h 343"/>
                  <a:gd name="T10" fmla="*/ 91 w 345"/>
                  <a:gd name="T11" fmla="*/ 19 h 343"/>
                  <a:gd name="T12" fmla="*/ 121 w 345"/>
                  <a:gd name="T13" fmla="*/ 7 h 343"/>
                  <a:gd name="T14" fmla="*/ 155 w 345"/>
                  <a:gd name="T15" fmla="*/ 0 h 343"/>
                  <a:gd name="T16" fmla="*/ 191 w 345"/>
                  <a:gd name="T17" fmla="*/ 0 h 343"/>
                  <a:gd name="T18" fmla="*/ 224 w 345"/>
                  <a:gd name="T19" fmla="*/ 7 h 343"/>
                  <a:gd name="T20" fmla="*/ 255 w 345"/>
                  <a:gd name="T21" fmla="*/ 19 h 343"/>
                  <a:gd name="T22" fmla="*/ 282 w 345"/>
                  <a:gd name="T23" fmla="*/ 38 h 343"/>
                  <a:gd name="T24" fmla="*/ 306 w 345"/>
                  <a:gd name="T25" fmla="*/ 61 h 343"/>
                  <a:gd name="T26" fmla="*/ 324 w 345"/>
                  <a:gd name="T27" fmla="*/ 89 h 343"/>
                  <a:gd name="T28" fmla="*/ 337 w 345"/>
                  <a:gd name="T29" fmla="*/ 119 h 343"/>
                  <a:gd name="T30" fmla="*/ 344 w 345"/>
                  <a:gd name="T31" fmla="*/ 153 h 343"/>
                  <a:gd name="T32" fmla="*/ 344 w 345"/>
                  <a:gd name="T33" fmla="*/ 189 h 343"/>
                  <a:gd name="T34" fmla="*/ 337 w 345"/>
                  <a:gd name="T35" fmla="*/ 222 h 343"/>
                  <a:gd name="T36" fmla="*/ 324 w 345"/>
                  <a:gd name="T37" fmla="*/ 253 h 343"/>
                  <a:gd name="T38" fmla="*/ 306 w 345"/>
                  <a:gd name="T39" fmla="*/ 280 h 343"/>
                  <a:gd name="T40" fmla="*/ 282 w 345"/>
                  <a:gd name="T41" fmla="*/ 304 h 343"/>
                  <a:gd name="T42" fmla="*/ 255 w 345"/>
                  <a:gd name="T43" fmla="*/ 322 h 343"/>
                  <a:gd name="T44" fmla="*/ 224 w 345"/>
                  <a:gd name="T45" fmla="*/ 335 h 343"/>
                  <a:gd name="T46" fmla="*/ 191 w 345"/>
                  <a:gd name="T47" fmla="*/ 342 h 343"/>
                  <a:gd name="T48" fmla="*/ 155 w 345"/>
                  <a:gd name="T49" fmla="*/ 342 h 343"/>
                  <a:gd name="T50" fmla="*/ 121 w 345"/>
                  <a:gd name="T51" fmla="*/ 335 h 343"/>
                  <a:gd name="T52" fmla="*/ 91 w 345"/>
                  <a:gd name="T53" fmla="*/ 322 h 343"/>
                  <a:gd name="T54" fmla="*/ 63 w 345"/>
                  <a:gd name="T55" fmla="*/ 304 h 343"/>
                  <a:gd name="T56" fmla="*/ 40 w 345"/>
                  <a:gd name="T57" fmla="*/ 280 h 343"/>
                  <a:gd name="T58" fmla="*/ 21 w 345"/>
                  <a:gd name="T59" fmla="*/ 253 h 343"/>
                  <a:gd name="T60" fmla="*/ 7 w 345"/>
                  <a:gd name="T61" fmla="*/ 222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1"/>
                    </a:lnTo>
                    <a:lnTo>
                      <a:pt x="50" y="50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1" y="19"/>
                    </a:lnTo>
                    <a:lnTo>
                      <a:pt x="106" y="12"/>
                    </a:lnTo>
                    <a:lnTo>
                      <a:pt x="121" y="7"/>
                    </a:lnTo>
                    <a:lnTo>
                      <a:pt x="138" y="2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2"/>
                    </a:lnTo>
                    <a:lnTo>
                      <a:pt x="224" y="7"/>
                    </a:lnTo>
                    <a:lnTo>
                      <a:pt x="239" y="12"/>
                    </a:lnTo>
                    <a:lnTo>
                      <a:pt x="255" y="19"/>
                    </a:lnTo>
                    <a:lnTo>
                      <a:pt x="269" y="29"/>
                    </a:lnTo>
                    <a:lnTo>
                      <a:pt x="282" y="38"/>
                    </a:lnTo>
                    <a:lnTo>
                      <a:pt x="294" y="50"/>
                    </a:lnTo>
                    <a:lnTo>
                      <a:pt x="306" y="61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7" y="119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9"/>
                    </a:lnTo>
                    <a:lnTo>
                      <a:pt x="342" y="205"/>
                    </a:lnTo>
                    <a:lnTo>
                      <a:pt x="337" y="222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5" y="267"/>
                    </a:lnTo>
                    <a:lnTo>
                      <a:pt x="306" y="280"/>
                    </a:lnTo>
                    <a:lnTo>
                      <a:pt x="294" y="292"/>
                    </a:lnTo>
                    <a:lnTo>
                      <a:pt x="282" y="304"/>
                    </a:lnTo>
                    <a:lnTo>
                      <a:pt x="269" y="313"/>
                    </a:lnTo>
                    <a:lnTo>
                      <a:pt x="255" y="322"/>
                    </a:lnTo>
                    <a:lnTo>
                      <a:pt x="239" y="329"/>
                    </a:lnTo>
                    <a:lnTo>
                      <a:pt x="224" y="335"/>
                    </a:lnTo>
                    <a:lnTo>
                      <a:pt x="207" y="340"/>
                    </a:lnTo>
                    <a:lnTo>
                      <a:pt x="191" y="342"/>
                    </a:lnTo>
                    <a:lnTo>
                      <a:pt x="173" y="343"/>
                    </a:lnTo>
                    <a:lnTo>
                      <a:pt x="155" y="342"/>
                    </a:lnTo>
                    <a:lnTo>
                      <a:pt x="138" y="340"/>
                    </a:lnTo>
                    <a:lnTo>
                      <a:pt x="121" y="335"/>
                    </a:lnTo>
                    <a:lnTo>
                      <a:pt x="106" y="329"/>
                    </a:lnTo>
                    <a:lnTo>
                      <a:pt x="91" y="322"/>
                    </a:lnTo>
                    <a:lnTo>
                      <a:pt x="76" y="313"/>
                    </a:lnTo>
                    <a:lnTo>
                      <a:pt x="63" y="304"/>
                    </a:lnTo>
                    <a:lnTo>
                      <a:pt x="50" y="292"/>
                    </a:lnTo>
                    <a:lnTo>
                      <a:pt x="40" y="280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54" name="Freeform 234">
                <a:extLst>
                  <a:ext uri="{FF2B5EF4-FFF2-40B4-BE49-F238E27FC236}">
                    <a16:creationId xmlns:a16="http://schemas.microsoft.com/office/drawing/2014/main" id="{B7A3AC98-21FD-4139-82F9-6CDB07397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1744"/>
                <a:ext cx="86" cy="86"/>
              </a:xfrm>
              <a:custGeom>
                <a:avLst/>
                <a:gdLst>
                  <a:gd name="T0" fmla="*/ 0 w 344"/>
                  <a:gd name="T1" fmla="*/ 154 h 344"/>
                  <a:gd name="T2" fmla="*/ 7 w 344"/>
                  <a:gd name="T3" fmla="*/ 121 h 344"/>
                  <a:gd name="T4" fmla="*/ 20 w 344"/>
                  <a:gd name="T5" fmla="*/ 90 h 344"/>
                  <a:gd name="T6" fmla="*/ 38 w 344"/>
                  <a:gd name="T7" fmla="*/ 63 h 344"/>
                  <a:gd name="T8" fmla="*/ 62 w 344"/>
                  <a:gd name="T9" fmla="*/ 40 h 344"/>
                  <a:gd name="T10" fmla="*/ 90 w 344"/>
                  <a:gd name="T11" fmla="*/ 21 h 344"/>
                  <a:gd name="T12" fmla="*/ 120 w 344"/>
                  <a:gd name="T13" fmla="*/ 7 h 344"/>
                  <a:gd name="T14" fmla="*/ 153 w 344"/>
                  <a:gd name="T15" fmla="*/ 0 h 344"/>
                  <a:gd name="T16" fmla="*/ 190 w 344"/>
                  <a:gd name="T17" fmla="*/ 0 h 344"/>
                  <a:gd name="T18" fmla="*/ 223 w 344"/>
                  <a:gd name="T19" fmla="*/ 7 h 344"/>
                  <a:gd name="T20" fmla="*/ 253 w 344"/>
                  <a:gd name="T21" fmla="*/ 21 h 344"/>
                  <a:gd name="T22" fmla="*/ 281 w 344"/>
                  <a:gd name="T23" fmla="*/ 40 h 344"/>
                  <a:gd name="T24" fmla="*/ 305 w 344"/>
                  <a:gd name="T25" fmla="*/ 63 h 344"/>
                  <a:gd name="T26" fmla="*/ 323 w 344"/>
                  <a:gd name="T27" fmla="*/ 90 h 344"/>
                  <a:gd name="T28" fmla="*/ 336 w 344"/>
                  <a:gd name="T29" fmla="*/ 121 h 344"/>
                  <a:gd name="T30" fmla="*/ 343 w 344"/>
                  <a:gd name="T31" fmla="*/ 154 h 344"/>
                  <a:gd name="T32" fmla="*/ 343 w 344"/>
                  <a:gd name="T33" fmla="*/ 190 h 344"/>
                  <a:gd name="T34" fmla="*/ 336 w 344"/>
                  <a:gd name="T35" fmla="*/ 223 h 344"/>
                  <a:gd name="T36" fmla="*/ 323 w 344"/>
                  <a:gd name="T37" fmla="*/ 253 h 344"/>
                  <a:gd name="T38" fmla="*/ 305 w 344"/>
                  <a:gd name="T39" fmla="*/ 281 h 344"/>
                  <a:gd name="T40" fmla="*/ 281 w 344"/>
                  <a:gd name="T41" fmla="*/ 304 h 344"/>
                  <a:gd name="T42" fmla="*/ 253 w 344"/>
                  <a:gd name="T43" fmla="*/ 323 h 344"/>
                  <a:gd name="T44" fmla="*/ 223 w 344"/>
                  <a:gd name="T45" fmla="*/ 336 h 344"/>
                  <a:gd name="T46" fmla="*/ 190 w 344"/>
                  <a:gd name="T47" fmla="*/ 343 h 344"/>
                  <a:gd name="T48" fmla="*/ 153 w 344"/>
                  <a:gd name="T49" fmla="*/ 343 h 344"/>
                  <a:gd name="T50" fmla="*/ 120 w 344"/>
                  <a:gd name="T51" fmla="*/ 336 h 344"/>
                  <a:gd name="T52" fmla="*/ 90 w 344"/>
                  <a:gd name="T53" fmla="*/ 323 h 344"/>
                  <a:gd name="T54" fmla="*/ 62 w 344"/>
                  <a:gd name="T55" fmla="*/ 304 h 344"/>
                  <a:gd name="T56" fmla="*/ 38 w 344"/>
                  <a:gd name="T57" fmla="*/ 281 h 344"/>
                  <a:gd name="T58" fmla="*/ 20 w 344"/>
                  <a:gd name="T59" fmla="*/ 253 h 344"/>
                  <a:gd name="T60" fmla="*/ 7 w 344"/>
                  <a:gd name="T61" fmla="*/ 223 h 344"/>
                  <a:gd name="T62" fmla="*/ 0 w 344"/>
                  <a:gd name="T63" fmla="*/ 19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54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3" y="105"/>
                    </a:lnTo>
                    <a:lnTo>
                      <a:pt x="20" y="90"/>
                    </a:lnTo>
                    <a:lnTo>
                      <a:pt x="29" y="76"/>
                    </a:lnTo>
                    <a:lnTo>
                      <a:pt x="38" y="63"/>
                    </a:lnTo>
                    <a:lnTo>
                      <a:pt x="50" y="50"/>
                    </a:lnTo>
                    <a:lnTo>
                      <a:pt x="62" y="40"/>
                    </a:lnTo>
                    <a:lnTo>
                      <a:pt x="76" y="29"/>
                    </a:lnTo>
                    <a:lnTo>
                      <a:pt x="90" y="21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7" y="4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4"/>
                    </a:lnTo>
                    <a:lnTo>
                      <a:pt x="223" y="7"/>
                    </a:lnTo>
                    <a:lnTo>
                      <a:pt x="238" y="13"/>
                    </a:lnTo>
                    <a:lnTo>
                      <a:pt x="253" y="21"/>
                    </a:lnTo>
                    <a:lnTo>
                      <a:pt x="267" y="29"/>
                    </a:lnTo>
                    <a:lnTo>
                      <a:pt x="281" y="40"/>
                    </a:lnTo>
                    <a:lnTo>
                      <a:pt x="293" y="50"/>
                    </a:lnTo>
                    <a:lnTo>
                      <a:pt x="305" y="63"/>
                    </a:lnTo>
                    <a:lnTo>
                      <a:pt x="314" y="76"/>
                    </a:lnTo>
                    <a:lnTo>
                      <a:pt x="323" y="90"/>
                    </a:lnTo>
                    <a:lnTo>
                      <a:pt x="330" y="105"/>
                    </a:lnTo>
                    <a:lnTo>
                      <a:pt x="336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4" y="172"/>
                    </a:lnTo>
                    <a:lnTo>
                      <a:pt x="343" y="190"/>
                    </a:lnTo>
                    <a:lnTo>
                      <a:pt x="341" y="206"/>
                    </a:lnTo>
                    <a:lnTo>
                      <a:pt x="336" y="223"/>
                    </a:lnTo>
                    <a:lnTo>
                      <a:pt x="330" y="238"/>
                    </a:lnTo>
                    <a:lnTo>
                      <a:pt x="323" y="253"/>
                    </a:lnTo>
                    <a:lnTo>
                      <a:pt x="314" y="267"/>
                    </a:lnTo>
                    <a:lnTo>
                      <a:pt x="305" y="281"/>
                    </a:lnTo>
                    <a:lnTo>
                      <a:pt x="293" y="293"/>
                    </a:lnTo>
                    <a:lnTo>
                      <a:pt x="281" y="304"/>
                    </a:lnTo>
                    <a:lnTo>
                      <a:pt x="267" y="314"/>
                    </a:lnTo>
                    <a:lnTo>
                      <a:pt x="253" y="323"/>
                    </a:lnTo>
                    <a:lnTo>
                      <a:pt x="238" y="330"/>
                    </a:lnTo>
                    <a:lnTo>
                      <a:pt x="223" y="336"/>
                    </a:lnTo>
                    <a:lnTo>
                      <a:pt x="206" y="340"/>
                    </a:lnTo>
                    <a:lnTo>
                      <a:pt x="190" y="343"/>
                    </a:lnTo>
                    <a:lnTo>
                      <a:pt x="172" y="344"/>
                    </a:lnTo>
                    <a:lnTo>
                      <a:pt x="153" y="343"/>
                    </a:lnTo>
                    <a:lnTo>
                      <a:pt x="137" y="340"/>
                    </a:lnTo>
                    <a:lnTo>
                      <a:pt x="120" y="336"/>
                    </a:lnTo>
                    <a:lnTo>
                      <a:pt x="105" y="330"/>
                    </a:lnTo>
                    <a:lnTo>
                      <a:pt x="90" y="323"/>
                    </a:lnTo>
                    <a:lnTo>
                      <a:pt x="76" y="314"/>
                    </a:lnTo>
                    <a:lnTo>
                      <a:pt x="62" y="304"/>
                    </a:lnTo>
                    <a:lnTo>
                      <a:pt x="50" y="293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2" y="206"/>
                    </a:lnTo>
                    <a:lnTo>
                      <a:pt x="0" y="19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55" name="Freeform 235">
                <a:extLst>
                  <a:ext uri="{FF2B5EF4-FFF2-40B4-BE49-F238E27FC236}">
                    <a16:creationId xmlns:a16="http://schemas.microsoft.com/office/drawing/2014/main" id="{22CB88D1-EFE3-4110-B037-883852045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" y="1760"/>
                <a:ext cx="86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19 h 343"/>
                  <a:gd name="T4" fmla="*/ 21 w 345"/>
                  <a:gd name="T5" fmla="*/ 89 h 343"/>
                  <a:gd name="T6" fmla="*/ 40 w 345"/>
                  <a:gd name="T7" fmla="*/ 61 h 343"/>
                  <a:gd name="T8" fmla="*/ 63 w 345"/>
                  <a:gd name="T9" fmla="*/ 38 h 343"/>
                  <a:gd name="T10" fmla="*/ 91 w 345"/>
                  <a:gd name="T11" fmla="*/ 19 h 343"/>
                  <a:gd name="T12" fmla="*/ 121 w 345"/>
                  <a:gd name="T13" fmla="*/ 7 h 343"/>
                  <a:gd name="T14" fmla="*/ 155 w 345"/>
                  <a:gd name="T15" fmla="*/ 0 h 343"/>
                  <a:gd name="T16" fmla="*/ 191 w 345"/>
                  <a:gd name="T17" fmla="*/ 0 h 343"/>
                  <a:gd name="T18" fmla="*/ 224 w 345"/>
                  <a:gd name="T19" fmla="*/ 7 h 343"/>
                  <a:gd name="T20" fmla="*/ 255 w 345"/>
                  <a:gd name="T21" fmla="*/ 19 h 343"/>
                  <a:gd name="T22" fmla="*/ 283 w 345"/>
                  <a:gd name="T23" fmla="*/ 38 h 343"/>
                  <a:gd name="T24" fmla="*/ 306 w 345"/>
                  <a:gd name="T25" fmla="*/ 61 h 343"/>
                  <a:gd name="T26" fmla="*/ 324 w 345"/>
                  <a:gd name="T27" fmla="*/ 89 h 343"/>
                  <a:gd name="T28" fmla="*/ 337 w 345"/>
                  <a:gd name="T29" fmla="*/ 119 h 343"/>
                  <a:gd name="T30" fmla="*/ 344 w 345"/>
                  <a:gd name="T31" fmla="*/ 153 h 343"/>
                  <a:gd name="T32" fmla="*/ 344 w 345"/>
                  <a:gd name="T33" fmla="*/ 189 h 343"/>
                  <a:gd name="T34" fmla="*/ 337 w 345"/>
                  <a:gd name="T35" fmla="*/ 221 h 343"/>
                  <a:gd name="T36" fmla="*/ 324 w 345"/>
                  <a:gd name="T37" fmla="*/ 252 h 343"/>
                  <a:gd name="T38" fmla="*/ 306 w 345"/>
                  <a:gd name="T39" fmla="*/ 279 h 343"/>
                  <a:gd name="T40" fmla="*/ 283 w 345"/>
                  <a:gd name="T41" fmla="*/ 302 h 343"/>
                  <a:gd name="T42" fmla="*/ 255 w 345"/>
                  <a:gd name="T43" fmla="*/ 321 h 343"/>
                  <a:gd name="T44" fmla="*/ 224 w 345"/>
                  <a:gd name="T45" fmla="*/ 335 h 343"/>
                  <a:gd name="T46" fmla="*/ 191 w 345"/>
                  <a:gd name="T47" fmla="*/ 342 h 343"/>
                  <a:gd name="T48" fmla="*/ 155 w 345"/>
                  <a:gd name="T49" fmla="*/ 342 h 343"/>
                  <a:gd name="T50" fmla="*/ 121 w 345"/>
                  <a:gd name="T51" fmla="*/ 335 h 343"/>
                  <a:gd name="T52" fmla="*/ 91 w 345"/>
                  <a:gd name="T53" fmla="*/ 321 h 343"/>
                  <a:gd name="T54" fmla="*/ 63 w 345"/>
                  <a:gd name="T55" fmla="*/ 302 h 343"/>
                  <a:gd name="T56" fmla="*/ 40 w 345"/>
                  <a:gd name="T57" fmla="*/ 279 h 343"/>
                  <a:gd name="T58" fmla="*/ 21 w 345"/>
                  <a:gd name="T59" fmla="*/ 252 h 343"/>
                  <a:gd name="T60" fmla="*/ 7 w 345"/>
                  <a:gd name="T61" fmla="*/ 221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4" y="136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1"/>
                    </a:lnTo>
                    <a:lnTo>
                      <a:pt x="50" y="49"/>
                    </a:lnTo>
                    <a:lnTo>
                      <a:pt x="63" y="38"/>
                    </a:lnTo>
                    <a:lnTo>
                      <a:pt x="76" y="29"/>
                    </a:lnTo>
                    <a:lnTo>
                      <a:pt x="91" y="19"/>
                    </a:lnTo>
                    <a:lnTo>
                      <a:pt x="106" y="12"/>
                    </a:lnTo>
                    <a:lnTo>
                      <a:pt x="121" y="7"/>
                    </a:lnTo>
                    <a:lnTo>
                      <a:pt x="138" y="2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2"/>
                    </a:lnTo>
                    <a:lnTo>
                      <a:pt x="224" y="7"/>
                    </a:lnTo>
                    <a:lnTo>
                      <a:pt x="240" y="12"/>
                    </a:lnTo>
                    <a:lnTo>
                      <a:pt x="255" y="19"/>
                    </a:lnTo>
                    <a:lnTo>
                      <a:pt x="269" y="29"/>
                    </a:lnTo>
                    <a:lnTo>
                      <a:pt x="283" y="38"/>
                    </a:lnTo>
                    <a:lnTo>
                      <a:pt x="294" y="49"/>
                    </a:lnTo>
                    <a:lnTo>
                      <a:pt x="306" y="61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7" y="119"/>
                    </a:lnTo>
                    <a:lnTo>
                      <a:pt x="342" y="136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9"/>
                    </a:lnTo>
                    <a:lnTo>
                      <a:pt x="342" y="205"/>
                    </a:lnTo>
                    <a:lnTo>
                      <a:pt x="337" y="221"/>
                    </a:lnTo>
                    <a:lnTo>
                      <a:pt x="331" y="237"/>
                    </a:lnTo>
                    <a:lnTo>
                      <a:pt x="324" y="252"/>
                    </a:lnTo>
                    <a:lnTo>
                      <a:pt x="315" y="266"/>
                    </a:lnTo>
                    <a:lnTo>
                      <a:pt x="306" y="279"/>
                    </a:lnTo>
                    <a:lnTo>
                      <a:pt x="294" y="292"/>
                    </a:lnTo>
                    <a:lnTo>
                      <a:pt x="283" y="302"/>
                    </a:lnTo>
                    <a:lnTo>
                      <a:pt x="269" y="313"/>
                    </a:lnTo>
                    <a:lnTo>
                      <a:pt x="255" y="321"/>
                    </a:lnTo>
                    <a:lnTo>
                      <a:pt x="240" y="329"/>
                    </a:lnTo>
                    <a:lnTo>
                      <a:pt x="224" y="335"/>
                    </a:lnTo>
                    <a:lnTo>
                      <a:pt x="207" y="338"/>
                    </a:lnTo>
                    <a:lnTo>
                      <a:pt x="191" y="342"/>
                    </a:lnTo>
                    <a:lnTo>
                      <a:pt x="173" y="343"/>
                    </a:lnTo>
                    <a:lnTo>
                      <a:pt x="155" y="342"/>
                    </a:lnTo>
                    <a:lnTo>
                      <a:pt x="138" y="338"/>
                    </a:lnTo>
                    <a:lnTo>
                      <a:pt x="121" y="335"/>
                    </a:lnTo>
                    <a:lnTo>
                      <a:pt x="106" y="329"/>
                    </a:lnTo>
                    <a:lnTo>
                      <a:pt x="91" y="321"/>
                    </a:lnTo>
                    <a:lnTo>
                      <a:pt x="76" y="313"/>
                    </a:lnTo>
                    <a:lnTo>
                      <a:pt x="63" y="302"/>
                    </a:lnTo>
                    <a:lnTo>
                      <a:pt x="50" y="292"/>
                    </a:lnTo>
                    <a:lnTo>
                      <a:pt x="40" y="279"/>
                    </a:lnTo>
                    <a:lnTo>
                      <a:pt x="29" y="266"/>
                    </a:lnTo>
                    <a:lnTo>
                      <a:pt x="21" y="252"/>
                    </a:lnTo>
                    <a:lnTo>
                      <a:pt x="13" y="237"/>
                    </a:lnTo>
                    <a:lnTo>
                      <a:pt x="7" y="221"/>
                    </a:lnTo>
                    <a:lnTo>
                      <a:pt x="4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56" name="Freeform 236">
                <a:extLst>
                  <a:ext uri="{FF2B5EF4-FFF2-40B4-BE49-F238E27FC236}">
                    <a16:creationId xmlns:a16="http://schemas.microsoft.com/office/drawing/2014/main" id="{AD89FF61-3996-405C-B90B-569F93D47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1784"/>
                <a:ext cx="86" cy="86"/>
              </a:xfrm>
              <a:custGeom>
                <a:avLst/>
                <a:gdLst>
                  <a:gd name="T0" fmla="*/ 0 w 344"/>
                  <a:gd name="T1" fmla="*/ 153 h 345"/>
                  <a:gd name="T2" fmla="*/ 6 w 344"/>
                  <a:gd name="T3" fmla="*/ 120 h 345"/>
                  <a:gd name="T4" fmla="*/ 19 w 344"/>
                  <a:gd name="T5" fmla="*/ 90 h 345"/>
                  <a:gd name="T6" fmla="*/ 38 w 344"/>
                  <a:gd name="T7" fmla="*/ 62 h 345"/>
                  <a:gd name="T8" fmla="*/ 61 w 344"/>
                  <a:gd name="T9" fmla="*/ 39 h 345"/>
                  <a:gd name="T10" fmla="*/ 89 w 344"/>
                  <a:gd name="T11" fmla="*/ 20 h 345"/>
                  <a:gd name="T12" fmla="*/ 119 w 344"/>
                  <a:gd name="T13" fmla="*/ 7 h 345"/>
                  <a:gd name="T14" fmla="*/ 153 w 344"/>
                  <a:gd name="T15" fmla="*/ 0 h 345"/>
                  <a:gd name="T16" fmla="*/ 189 w 344"/>
                  <a:gd name="T17" fmla="*/ 0 h 345"/>
                  <a:gd name="T18" fmla="*/ 223 w 344"/>
                  <a:gd name="T19" fmla="*/ 7 h 345"/>
                  <a:gd name="T20" fmla="*/ 253 w 344"/>
                  <a:gd name="T21" fmla="*/ 20 h 345"/>
                  <a:gd name="T22" fmla="*/ 281 w 344"/>
                  <a:gd name="T23" fmla="*/ 39 h 345"/>
                  <a:gd name="T24" fmla="*/ 304 w 344"/>
                  <a:gd name="T25" fmla="*/ 62 h 345"/>
                  <a:gd name="T26" fmla="*/ 323 w 344"/>
                  <a:gd name="T27" fmla="*/ 90 h 345"/>
                  <a:gd name="T28" fmla="*/ 336 w 344"/>
                  <a:gd name="T29" fmla="*/ 120 h 345"/>
                  <a:gd name="T30" fmla="*/ 342 w 344"/>
                  <a:gd name="T31" fmla="*/ 153 h 345"/>
                  <a:gd name="T32" fmla="*/ 342 w 344"/>
                  <a:gd name="T33" fmla="*/ 189 h 345"/>
                  <a:gd name="T34" fmla="*/ 336 w 344"/>
                  <a:gd name="T35" fmla="*/ 223 h 345"/>
                  <a:gd name="T36" fmla="*/ 323 w 344"/>
                  <a:gd name="T37" fmla="*/ 254 h 345"/>
                  <a:gd name="T38" fmla="*/ 304 w 344"/>
                  <a:gd name="T39" fmla="*/ 282 h 345"/>
                  <a:gd name="T40" fmla="*/ 281 w 344"/>
                  <a:gd name="T41" fmla="*/ 305 h 345"/>
                  <a:gd name="T42" fmla="*/ 253 w 344"/>
                  <a:gd name="T43" fmla="*/ 324 h 345"/>
                  <a:gd name="T44" fmla="*/ 223 w 344"/>
                  <a:gd name="T45" fmla="*/ 337 h 345"/>
                  <a:gd name="T46" fmla="*/ 189 w 344"/>
                  <a:gd name="T47" fmla="*/ 344 h 345"/>
                  <a:gd name="T48" fmla="*/ 153 w 344"/>
                  <a:gd name="T49" fmla="*/ 344 h 345"/>
                  <a:gd name="T50" fmla="*/ 119 w 344"/>
                  <a:gd name="T51" fmla="*/ 337 h 345"/>
                  <a:gd name="T52" fmla="*/ 89 w 344"/>
                  <a:gd name="T53" fmla="*/ 324 h 345"/>
                  <a:gd name="T54" fmla="*/ 61 w 344"/>
                  <a:gd name="T55" fmla="*/ 305 h 345"/>
                  <a:gd name="T56" fmla="*/ 38 w 344"/>
                  <a:gd name="T57" fmla="*/ 282 h 345"/>
                  <a:gd name="T58" fmla="*/ 19 w 344"/>
                  <a:gd name="T59" fmla="*/ 254 h 345"/>
                  <a:gd name="T60" fmla="*/ 6 w 344"/>
                  <a:gd name="T61" fmla="*/ 223 h 345"/>
                  <a:gd name="T62" fmla="*/ 0 w 344"/>
                  <a:gd name="T63" fmla="*/ 189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5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6" y="120"/>
                    </a:lnTo>
                    <a:lnTo>
                      <a:pt x="12" y="105"/>
                    </a:lnTo>
                    <a:lnTo>
                      <a:pt x="19" y="90"/>
                    </a:lnTo>
                    <a:lnTo>
                      <a:pt x="29" y="76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1" y="39"/>
                    </a:lnTo>
                    <a:lnTo>
                      <a:pt x="75" y="29"/>
                    </a:lnTo>
                    <a:lnTo>
                      <a:pt x="89" y="20"/>
                    </a:lnTo>
                    <a:lnTo>
                      <a:pt x="104" y="13"/>
                    </a:lnTo>
                    <a:lnTo>
                      <a:pt x="119" y="7"/>
                    </a:lnTo>
                    <a:lnTo>
                      <a:pt x="137" y="3"/>
                    </a:lnTo>
                    <a:lnTo>
                      <a:pt x="153" y="0"/>
                    </a:lnTo>
                    <a:lnTo>
                      <a:pt x="172" y="0"/>
                    </a:lnTo>
                    <a:lnTo>
                      <a:pt x="189" y="0"/>
                    </a:lnTo>
                    <a:lnTo>
                      <a:pt x="205" y="3"/>
                    </a:lnTo>
                    <a:lnTo>
                      <a:pt x="223" y="7"/>
                    </a:lnTo>
                    <a:lnTo>
                      <a:pt x="238" y="13"/>
                    </a:lnTo>
                    <a:lnTo>
                      <a:pt x="253" y="20"/>
                    </a:lnTo>
                    <a:lnTo>
                      <a:pt x="267" y="29"/>
                    </a:lnTo>
                    <a:lnTo>
                      <a:pt x="281" y="39"/>
                    </a:lnTo>
                    <a:lnTo>
                      <a:pt x="292" y="50"/>
                    </a:lnTo>
                    <a:lnTo>
                      <a:pt x="304" y="62"/>
                    </a:lnTo>
                    <a:lnTo>
                      <a:pt x="313" y="76"/>
                    </a:lnTo>
                    <a:lnTo>
                      <a:pt x="323" y="90"/>
                    </a:lnTo>
                    <a:lnTo>
                      <a:pt x="330" y="105"/>
                    </a:lnTo>
                    <a:lnTo>
                      <a:pt x="336" y="120"/>
                    </a:lnTo>
                    <a:lnTo>
                      <a:pt x="340" y="137"/>
                    </a:lnTo>
                    <a:lnTo>
                      <a:pt x="342" y="153"/>
                    </a:lnTo>
                    <a:lnTo>
                      <a:pt x="344" y="172"/>
                    </a:lnTo>
                    <a:lnTo>
                      <a:pt x="342" y="189"/>
                    </a:lnTo>
                    <a:lnTo>
                      <a:pt x="340" y="207"/>
                    </a:lnTo>
                    <a:lnTo>
                      <a:pt x="336" y="223"/>
                    </a:lnTo>
                    <a:lnTo>
                      <a:pt x="330" y="239"/>
                    </a:lnTo>
                    <a:lnTo>
                      <a:pt x="323" y="254"/>
                    </a:lnTo>
                    <a:lnTo>
                      <a:pt x="313" y="268"/>
                    </a:lnTo>
                    <a:lnTo>
                      <a:pt x="304" y="282"/>
                    </a:lnTo>
                    <a:lnTo>
                      <a:pt x="292" y="294"/>
                    </a:lnTo>
                    <a:lnTo>
                      <a:pt x="281" y="305"/>
                    </a:lnTo>
                    <a:lnTo>
                      <a:pt x="267" y="315"/>
                    </a:lnTo>
                    <a:lnTo>
                      <a:pt x="253" y="324"/>
                    </a:lnTo>
                    <a:lnTo>
                      <a:pt x="238" y="331"/>
                    </a:lnTo>
                    <a:lnTo>
                      <a:pt x="223" y="337"/>
                    </a:lnTo>
                    <a:lnTo>
                      <a:pt x="205" y="341"/>
                    </a:lnTo>
                    <a:lnTo>
                      <a:pt x="189" y="344"/>
                    </a:lnTo>
                    <a:lnTo>
                      <a:pt x="172" y="345"/>
                    </a:lnTo>
                    <a:lnTo>
                      <a:pt x="153" y="344"/>
                    </a:lnTo>
                    <a:lnTo>
                      <a:pt x="137" y="341"/>
                    </a:lnTo>
                    <a:lnTo>
                      <a:pt x="119" y="337"/>
                    </a:lnTo>
                    <a:lnTo>
                      <a:pt x="104" y="331"/>
                    </a:lnTo>
                    <a:lnTo>
                      <a:pt x="89" y="324"/>
                    </a:lnTo>
                    <a:lnTo>
                      <a:pt x="75" y="315"/>
                    </a:lnTo>
                    <a:lnTo>
                      <a:pt x="61" y="305"/>
                    </a:lnTo>
                    <a:lnTo>
                      <a:pt x="50" y="294"/>
                    </a:lnTo>
                    <a:lnTo>
                      <a:pt x="38" y="282"/>
                    </a:lnTo>
                    <a:lnTo>
                      <a:pt x="29" y="268"/>
                    </a:lnTo>
                    <a:lnTo>
                      <a:pt x="19" y="254"/>
                    </a:lnTo>
                    <a:lnTo>
                      <a:pt x="12" y="239"/>
                    </a:lnTo>
                    <a:lnTo>
                      <a:pt x="6" y="223"/>
                    </a:lnTo>
                    <a:lnTo>
                      <a:pt x="2" y="207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57" name="Freeform 237">
                <a:extLst>
                  <a:ext uri="{FF2B5EF4-FFF2-40B4-BE49-F238E27FC236}">
                    <a16:creationId xmlns:a16="http://schemas.microsoft.com/office/drawing/2014/main" id="{99E01483-E877-4902-8547-BA718F927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07"/>
                <a:ext cx="86" cy="86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20 h 344"/>
                  <a:gd name="T4" fmla="*/ 21 w 345"/>
                  <a:gd name="T5" fmla="*/ 90 h 344"/>
                  <a:gd name="T6" fmla="*/ 39 w 345"/>
                  <a:gd name="T7" fmla="*/ 62 h 344"/>
                  <a:gd name="T8" fmla="*/ 63 w 345"/>
                  <a:gd name="T9" fmla="*/ 39 h 344"/>
                  <a:gd name="T10" fmla="*/ 91 w 345"/>
                  <a:gd name="T11" fmla="*/ 20 h 344"/>
                  <a:gd name="T12" fmla="*/ 121 w 345"/>
                  <a:gd name="T13" fmla="*/ 7 h 344"/>
                  <a:gd name="T14" fmla="*/ 155 w 345"/>
                  <a:gd name="T15" fmla="*/ 0 h 344"/>
                  <a:gd name="T16" fmla="*/ 191 w 345"/>
                  <a:gd name="T17" fmla="*/ 0 h 344"/>
                  <a:gd name="T18" fmla="*/ 224 w 345"/>
                  <a:gd name="T19" fmla="*/ 7 h 344"/>
                  <a:gd name="T20" fmla="*/ 255 w 345"/>
                  <a:gd name="T21" fmla="*/ 20 h 344"/>
                  <a:gd name="T22" fmla="*/ 282 w 345"/>
                  <a:gd name="T23" fmla="*/ 39 h 344"/>
                  <a:gd name="T24" fmla="*/ 306 w 345"/>
                  <a:gd name="T25" fmla="*/ 62 h 344"/>
                  <a:gd name="T26" fmla="*/ 324 w 345"/>
                  <a:gd name="T27" fmla="*/ 90 h 344"/>
                  <a:gd name="T28" fmla="*/ 337 w 345"/>
                  <a:gd name="T29" fmla="*/ 120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3 h 344"/>
                  <a:gd name="T36" fmla="*/ 324 w 345"/>
                  <a:gd name="T37" fmla="*/ 253 h 344"/>
                  <a:gd name="T38" fmla="*/ 306 w 345"/>
                  <a:gd name="T39" fmla="*/ 281 h 344"/>
                  <a:gd name="T40" fmla="*/ 282 w 345"/>
                  <a:gd name="T41" fmla="*/ 304 h 344"/>
                  <a:gd name="T42" fmla="*/ 255 w 345"/>
                  <a:gd name="T43" fmla="*/ 323 h 344"/>
                  <a:gd name="T44" fmla="*/ 224 w 345"/>
                  <a:gd name="T45" fmla="*/ 336 h 344"/>
                  <a:gd name="T46" fmla="*/ 191 w 345"/>
                  <a:gd name="T47" fmla="*/ 343 h 344"/>
                  <a:gd name="T48" fmla="*/ 155 w 345"/>
                  <a:gd name="T49" fmla="*/ 343 h 344"/>
                  <a:gd name="T50" fmla="*/ 121 w 345"/>
                  <a:gd name="T51" fmla="*/ 336 h 344"/>
                  <a:gd name="T52" fmla="*/ 91 w 345"/>
                  <a:gd name="T53" fmla="*/ 323 h 344"/>
                  <a:gd name="T54" fmla="*/ 63 w 345"/>
                  <a:gd name="T55" fmla="*/ 304 h 344"/>
                  <a:gd name="T56" fmla="*/ 39 w 345"/>
                  <a:gd name="T57" fmla="*/ 281 h 344"/>
                  <a:gd name="T58" fmla="*/ 21 w 345"/>
                  <a:gd name="T59" fmla="*/ 253 h 344"/>
                  <a:gd name="T60" fmla="*/ 7 w 345"/>
                  <a:gd name="T61" fmla="*/ 223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20"/>
                    </a:lnTo>
                    <a:lnTo>
                      <a:pt x="13" y="105"/>
                    </a:lnTo>
                    <a:lnTo>
                      <a:pt x="21" y="90"/>
                    </a:lnTo>
                    <a:lnTo>
                      <a:pt x="29" y="76"/>
                    </a:lnTo>
                    <a:lnTo>
                      <a:pt x="39" y="62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5" y="29"/>
                    </a:lnTo>
                    <a:lnTo>
                      <a:pt x="91" y="20"/>
                    </a:lnTo>
                    <a:lnTo>
                      <a:pt x="106" y="13"/>
                    </a:lnTo>
                    <a:lnTo>
                      <a:pt x="121" y="7"/>
                    </a:lnTo>
                    <a:lnTo>
                      <a:pt x="138" y="3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3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5" y="20"/>
                    </a:lnTo>
                    <a:lnTo>
                      <a:pt x="268" y="29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6" y="62"/>
                    </a:lnTo>
                    <a:lnTo>
                      <a:pt x="315" y="76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0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5" y="172"/>
                    </a:lnTo>
                    <a:lnTo>
                      <a:pt x="344" y="189"/>
                    </a:lnTo>
                    <a:lnTo>
                      <a:pt x="342" y="206"/>
                    </a:lnTo>
                    <a:lnTo>
                      <a:pt x="337" y="223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5" y="267"/>
                    </a:lnTo>
                    <a:lnTo>
                      <a:pt x="306" y="281"/>
                    </a:lnTo>
                    <a:lnTo>
                      <a:pt x="294" y="293"/>
                    </a:lnTo>
                    <a:lnTo>
                      <a:pt x="282" y="304"/>
                    </a:lnTo>
                    <a:lnTo>
                      <a:pt x="268" y="314"/>
                    </a:lnTo>
                    <a:lnTo>
                      <a:pt x="255" y="323"/>
                    </a:lnTo>
                    <a:lnTo>
                      <a:pt x="239" y="330"/>
                    </a:lnTo>
                    <a:lnTo>
                      <a:pt x="224" y="336"/>
                    </a:lnTo>
                    <a:lnTo>
                      <a:pt x="207" y="340"/>
                    </a:lnTo>
                    <a:lnTo>
                      <a:pt x="191" y="343"/>
                    </a:lnTo>
                    <a:lnTo>
                      <a:pt x="173" y="344"/>
                    </a:lnTo>
                    <a:lnTo>
                      <a:pt x="155" y="343"/>
                    </a:lnTo>
                    <a:lnTo>
                      <a:pt x="138" y="340"/>
                    </a:lnTo>
                    <a:lnTo>
                      <a:pt x="121" y="336"/>
                    </a:lnTo>
                    <a:lnTo>
                      <a:pt x="106" y="330"/>
                    </a:lnTo>
                    <a:lnTo>
                      <a:pt x="91" y="323"/>
                    </a:lnTo>
                    <a:lnTo>
                      <a:pt x="75" y="314"/>
                    </a:lnTo>
                    <a:lnTo>
                      <a:pt x="63" y="304"/>
                    </a:lnTo>
                    <a:lnTo>
                      <a:pt x="50" y="293"/>
                    </a:lnTo>
                    <a:lnTo>
                      <a:pt x="39" y="281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3" y="206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58" name="Freeform 238">
                <a:extLst>
                  <a:ext uri="{FF2B5EF4-FFF2-40B4-BE49-F238E27FC236}">
                    <a16:creationId xmlns:a16="http://schemas.microsoft.com/office/drawing/2014/main" id="{77160C3F-B843-4964-8760-391A25A19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5" y="1823"/>
                <a:ext cx="86" cy="86"/>
              </a:xfrm>
              <a:custGeom>
                <a:avLst/>
                <a:gdLst>
                  <a:gd name="T0" fmla="*/ 0 w 344"/>
                  <a:gd name="T1" fmla="*/ 155 h 345"/>
                  <a:gd name="T2" fmla="*/ 7 w 344"/>
                  <a:gd name="T3" fmla="*/ 121 h 345"/>
                  <a:gd name="T4" fmla="*/ 20 w 344"/>
                  <a:gd name="T5" fmla="*/ 91 h 345"/>
                  <a:gd name="T6" fmla="*/ 39 w 344"/>
                  <a:gd name="T7" fmla="*/ 63 h 345"/>
                  <a:gd name="T8" fmla="*/ 62 w 344"/>
                  <a:gd name="T9" fmla="*/ 40 h 345"/>
                  <a:gd name="T10" fmla="*/ 90 w 344"/>
                  <a:gd name="T11" fmla="*/ 21 h 345"/>
                  <a:gd name="T12" fmla="*/ 120 w 344"/>
                  <a:gd name="T13" fmla="*/ 7 h 345"/>
                  <a:gd name="T14" fmla="*/ 154 w 344"/>
                  <a:gd name="T15" fmla="*/ 0 h 345"/>
                  <a:gd name="T16" fmla="*/ 190 w 344"/>
                  <a:gd name="T17" fmla="*/ 0 h 345"/>
                  <a:gd name="T18" fmla="*/ 224 w 344"/>
                  <a:gd name="T19" fmla="*/ 7 h 345"/>
                  <a:gd name="T20" fmla="*/ 254 w 344"/>
                  <a:gd name="T21" fmla="*/ 21 h 345"/>
                  <a:gd name="T22" fmla="*/ 282 w 344"/>
                  <a:gd name="T23" fmla="*/ 40 h 345"/>
                  <a:gd name="T24" fmla="*/ 305 w 344"/>
                  <a:gd name="T25" fmla="*/ 63 h 345"/>
                  <a:gd name="T26" fmla="*/ 324 w 344"/>
                  <a:gd name="T27" fmla="*/ 91 h 345"/>
                  <a:gd name="T28" fmla="*/ 336 w 344"/>
                  <a:gd name="T29" fmla="*/ 121 h 345"/>
                  <a:gd name="T30" fmla="*/ 343 w 344"/>
                  <a:gd name="T31" fmla="*/ 155 h 345"/>
                  <a:gd name="T32" fmla="*/ 343 w 344"/>
                  <a:gd name="T33" fmla="*/ 191 h 345"/>
                  <a:gd name="T34" fmla="*/ 336 w 344"/>
                  <a:gd name="T35" fmla="*/ 224 h 345"/>
                  <a:gd name="T36" fmla="*/ 324 w 344"/>
                  <a:gd name="T37" fmla="*/ 254 h 345"/>
                  <a:gd name="T38" fmla="*/ 305 w 344"/>
                  <a:gd name="T39" fmla="*/ 282 h 345"/>
                  <a:gd name="T40" fmla="*/ 282 w 344"/>
                  <a:gd name="T41" fmla="*/ 305 h 345"/>
                  <a:gd name="T42" fmla="*/ 254 w 344"/>
                  <a:gd name="T43" fmla="*/ 324 h 345"/>
                  <a:gd name="T44" fmla="*/ 224 w 344"/>
                  <a:gd name="T45" fmla="*/ 337 h 345"/>
                  <a:gd name="T46" fmla="*/ 190 w 344"/>
                  <a:gd name="T47" fmla="*/ 344 h 345"/>
                  <a:gd name="T48" fmla="*/ 154 w 344"/>
                  <a:gd name="T49" fmla="*/ 344 h 345"/>
                  <a:gd name="T50" fmla="*/ 120 w 344"/>
                  <a:gd name="T51" fmla="*/ 337 h 345"/>
                  <a:gd name="T52" fmla="*/ 90 w 344"/>
                  <a:gd name="T53" fmla="*/ 324 h 345"/>
                  <a:gd name="T54" fmla="*/ 62 w 344"/>
                  <a:gd name="T55" fmla="*/ 305 h 345"/>
                  <a:gd name="T56" fmla="*/ 39 w 344"/>
                  <a:gd name="T57" fmla="*/ 282 h 345"/>
                  <a:gd name="T58" fmla="*/ 20 w 344"/>
                  <a:gd name="T59" fmla="*/ 254 h 345"/>
                  <a:gd name="T60" fmla="*/ 7 w 344"/>
                  <a:gd name="T61" fmla="*/ 224 h 345"/>
                  <a:gd name="T62" fmla="*/ 0 w 344"/>
                  <a:gd name="T63" fmla="*/ 191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5">
                    <a:moveTo>
                      <a:pt x="0" y="173"/>
                    </a:moveTo>
                    <a:lnTo>
                      <a:pt x="0" y="155"/>
                    </a:lnTo>
                    <a:lnTo>
                      <a:pt x="3" y="138"/>
                    </a:lnTo>
                    <a:lnTo>
                      <a:pt x="7" y="121"/>
                    </a:lnTo>
                    <a:lnTo>
                      <a:pt x="13" y="106"/>
                    </a:lnTo>
                    <a:lnTo>
                      <a:pt x="20" y="91"/>
                    </a:lnTo>
                    <a:lnTo>
                      <a:pt x="29" y="76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2" y="40"/>
                    </a:lnTo>
                    <a:lnTo>
                      <a:pt x="76" y="29"/>
                    </a:lnTo>
                    <a:lnTo>
                      <a:pt x="90" y="21"/>
                    </a:lnTo>
                    <a:lnTo>
                      <a:pt x="105" y="13"/>
                    </a:lnTo>
                    <a:lnTo>
                      <a:pt x="120" y="7"/>
                    </a:lnTo>
                    <a:lnTo>
                      <a:pt x="138" y="4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4"/>
                    </a:lnTo>
                    <a:lnTo>
                      <a:pt x="224" y="7"/>
                    </a:lnTo>
                    <a:lnTo>
                      <a:pt x="239" y="13"/>
                    </a:lnTo>
                    <a:lnTo>
                      <a:pt x="254" y="21"/>
                    </a:lnTo>
                    <a:lnTo>
                      <a:pt x="268" y="29"/>
                    </a:lnTo>
                    <a:lnTo>
                      <a:pt x="282" y="40"/>
                    </a:lnTo>
                    <a:lnTo>
                      <a:pt x="293" y="50"/>
                    </a:lnTo>
                    <a:lnTo>
                      <a:pt x="305" y="63"/>
                    </a:lnTo>
                    <a:lnTo>
                      <a:pt x="314" y="76"/>
                    </a:lnTo>
                    <a:lnTo>
                      <a:pt x="324" y="91"/>
                    </a:lnTo>
                    <a:lnTo>
                      <a:pt x="330" y="106"/>
                    </a:lnTo>
                    <a:lnTo>
                      <a:pt x="336" y="121"/>
                    </a:lnTo>
                    <a:lnTo>
                      <a:pt x="341" y="138"/>
                    </a:lnTo>
                    <a:lnTo>
                      <a:pt x="343" y="155"/>
                    </a:lnTo>
                    <a:lnTo>
                      <a:pt x="344" y="173"/>
                    </a:lnTo>
                    <a:lnTo>
                      <a:pt x="343" y="191"/>
                    </a:lnTo>
                    <a:lnTo>
                      <a:pt x="341" y="207"/>
                    </a:lnTo>
                    <a:lnTo>
                      <a:pt x="336" y="224"/>
                    </a:lnTo>
                    <a:lnTo>
                      <a:pt x="330" y="239"/>
                    </a:lnTo>
                    <a:lnTo>
                      <a:pt x="324" y="254"/>
                    </a:lnTo>
                    <a:lnTo>
                      <a:pt x="314" y="268"/>
                    </a:lnTo>
                    <a:lnTo>
                      <a:pt x="305" y="282"/>
                    </a:lnTo>
                    <a:lnTo>
                      <a:pt x="293" y="294"/>
                    </a:lnTo>
                    <a:lnTo>
                      <a:pt x="282" y="305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39" y="331"/>
                    </a:lnTo>
                    <a:lnTo>
                      <a:pt x="224" y="337"/>
                    </a:lnTo>
                    <a:lnTo>
                      <a:pt x="206" y="341"/>
                    </a:lnTo>
                    <a:lnTo>
                      <a:pt x="190" y="344"/>
                    </a:lnTo>
                    <a:lnTo>
                      <a:pt x="172" y="345"/>
                    </a:lnTo>
                    <a:lnTo>
                      <a:pt x="154" y="344"/>
                    </a:lnTo>
                    <a:lnTo>
                      <a:pt x="138" y="341"/>
                    </a:lnTo>
                    <a:lnTo>
                      <a:pt x="120" y="337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2" y="305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29" y="268"/>
                    </a:lnTo>
                    <a:lnTo>
                      <a:pt x="20" y="254"/>
                    </a:lnTo>
                    <a:lnTo>
                      <a:pt x="13" y="239"/>
                    </a:lnTo>
                    <a:lnTo>
                      <a:pt x="7" y="224"/>
                    </a:lnTo>
                    <a:lnTo>
                      <a:pt x="3" y="207"/>
                    </a:lnTo>
                    <a:lnTo>
                      <a:pt x="0" y="191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59" name="Freeform 239">
                <a:extLst>
                  <a:ext uri="{FF2B5EF4-FFF2-40B4-BE49-F238E27FC236}">
                    <a16:creationId xmlns:a16="http://schemas.microsoft.com/office/drawing/2014/main" id="{E5E05864-DFE1-4DA4-B209-4B3427621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4" y="1844"/>
                <a:ext cx="86" cy="86"/>
              </a:xfrm>
              <a:custGeom>
                <a:avLst/>
                <a:gdLst>
                  <a:gd name="T0" fmla="*/ 0 w 344"/>
                  <a:gd name="T1" fmla="*/ 153 h 343"/>
                  <a:gd name="T2" fmla="*/ 7 w 344"/>
                  <a:gd name="T3" fmla="*/ 121 h 343"/>
                  <a:gd name="T4" fmla="*/ 20 w 344"/>
                  <a:gd name="T5" fmla="*/ 89 h 343"/>
                  <a:gd name="T6" fmla="*/ 38 w 344"/>
                  <a:gd name="T7" fmla="*/ 63 h 343"/>
                  <a:gd name="T8" fmla="*/ 61 w 344"/>
                  <a:gd name="T9" fmla="*/ 39 h 343"/>
                  <a:gd name="T10" fmla="*/ 89 w 344"/>
                  <a:gd name="T11" fmla="*/ 21 h 343"/>
                  <a:gd name="T12" fmla="*/ 120 w 344"/>
                  <a:gd name="T13" fmla="*/ 7 h 343"/>
                  <a:gd name="T14" fmla="*/ 153 w 344"/>
                  <a:gd name="T15" fmla="*/ 0 h 343"/>
                  <a:gd name="T16" fmla="*/ 188 w 344"/>
                  <a:gd name="T17" fmla="*/ 0 h 343"/>
                  <a:gd name="T18" fmla="*/ 222 w 344"/>
                  <a:gd name="T19" fmla="*/ 7 h 343"/>
                  <a:gd name="T20" fmla="*/ 253 w 344"/>
                  <a:gd name="T21" fmla="*/ 21 h 343"/>
                  <a:gd name="T22" fmla="*/ 281 w 344"/>
                  <a:gd name="T23" fmla="*/ 39 h 343"/>
                  <a:gd name="T24" fmla="*/ 304 w 344"/>
                  <a:gd name="T25" fmla="*/ 63 h 343"/>
                  <a:gd name="T26" fmla="*/ 323 w 344"/>
                  <a:gd name="T27" fmla="*/ 89 h 343"/>
                  <a:gd name="T28" fmla="*/ 336 w 344"/>
                  <a:gd name="T29" fmla="*/ 121 h 343"/>
                  <a:gd name="T30" fmla="*/ 343 w 344"/>
                  <a:gd name="T31" fmla="*/ 153 h 343"/>
                  <a:gd name="T32" fmla="*/ 343 w 344"/>
                  <a:gd name="T33" fmla="*/ 189 h 343"/>
                  <a:gd name="T34" fmla="*/ 336 w 344"/>
                  <a:gd name="T35" fmla="*/ 223 h 343"/>
                  <a:gd name="T36" fmla="*/ 323 w 344"/>
                  <a:gd name="T37" fmla="*/ 253 h 343"/>
                  <a:gd name="T38" fmla="*/ 304 w 344"/>
                  <a:gd name="T39" fmla="*/ 281 h 343"/>
                  <a:gd name="T40" fmla="*/ 281 w 344"/>
                  <a:gd name="T41" fmla="*/ 304 h 343"/>
                  <a:gd name="T42" fmla="*/ 253 w 344"/>
                  <a:gd name="T43" fmla="*/ 322 h 343"/>
                  <a:gd name="T44" fmla="*/ 222 w 344"/>
                  <a:gd name="T45" fmla="*/ 335 h 343"/>
                  <a:gd name="T46" fmla="*/ 188 w 344"/>
                  <a:gd name="T47" fmla="*/ 342 h 343"/>
                  <a:gd name="T48" fmla="*/ 153 w 344"/>
                  <a:gd name="T49" fmla="*/ 342 h 343"/>
                  <a:gd name="T50" fmla="*/ 120 w 344"/>
                  <a:gd name="T51" fmla="*/ 335 h 343"/>
                  <a:gd name="T52" fmla="*/ 89 w 344"/>
                  <a:gd name="T53" fmla="*/ 322 h 343"/>
                  <a:gd name="T54" fmla="*/ 61 w 344"/>
                  <a:gd name="T55" fmla="*/ 304 h 343"/>
                  <a:gd name="T56" fmla="*/ 38 w 344"/>
                  <a:gd name="T57" fmla="*/ 281 h 343"/>
                  <a:gd name="T58" fmla="*/ 20 w 344"/>
                  <a:gd name="T59" fmla="*/ 253 h 343"/>
                  <a:gd name="T60" fmla="*/ 7 w 344"/>
                  <a:gd name="T61" fmla="*/ 223 h 343"/>
                  <a:gd name="T62" fmla="*/ 0 w 344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4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2" y="137"/>
                    </a:lnTo>
                    <a:lnTo>
                      <a:pt x="7" y="121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8" y="63"/>
                    </a:lnTo>
                    <a:lnTo>
                      <a:pt x="50" y="50"/>
                    </a:lnTo>
                    <a:lnTo>
                      <a:pt x="61" y="39"/>
                    </a:lnTo>
                    <a:lnTo>
                      <a:pt x="74" y="29"/>
                    </a:lnTo>
                    <a:lnTo>
                      <a:pt x="89" y="21"/>
                    </a:lnTo>
                    <a:lnTo>
                      <a:pt x="103" y="13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0"/>
                    </a:lnTo>
                    <a:lnTo>
                      <a:pt x="171" y="0"/>
                    </a:lnTo>
                    <a:lnTo>
                      <a:pt x="188" y="0"/>
                    </a:lnTo>
                    <a:lnTo>
                      <a:pt x="206" y="3"/>
                    </a:lnTo>
                    <a:lnTo>
                      <a:pt x="222" y="7"/>
                    </a:lnTo>
                    <a:lnTo>
                      <a:pt x="238" y="13"/>
                    </a:lnTo>
                    <a:lnTo>
                      <a:pt x="253" y="21"/>
                    </a:lnTo>
                    <a:lnTo>
                      <a:pt x="267" y="29"/>
                    </a:lnTo>
                    <a:lnTo>
                      <a:pt x="281" y="39"/>
                    </a:lnTo>
                    <a:lnTo>
                      <a:pt x="293" y="50"/>
                    </a:lnTo>
                    <a:lnTo>
                      <a:pt x="304" y="63"/>
                    </a:lnTo>
                    <a:lnTo>
                      <a:pt x="314" y="75"/>
                    </a:lnTo>
                    <a:lnTo>
                      <a:pt x="323" y="89"/>
                    </a:lnTo>
                    <a:lnTo>
                      <a:pt x="330" y="104"/>
                    </a:lnTo>
                    <a:lnTo>
                      <a:pt x="336" y="121"/>
                    </a:lnTo>
                    <a:lnTo>
                      <a:pt x="341" y="137"/>
                    </a:lnTo>
                    <a:lnTo>
                      <a:pt x="343" y="153"/>
                    </a:lnTo>
                    <a:lnTo>
                      <a:pt x="344" y="172"/>
                    </a:lnTo>
                    <a:lnTo>
                      <a:pt x="343" y="189"/>
                    </a:lnTo>
                    <a:lnTo>
                      <a:pt x="341" y="205"/>
                    </a:lnTo>
                    <a:lnTo>
                      <a:pt x="336" y="223"/>
                    </a:lnTo>
                    <a:lnTo>
                      <a:pt x="330" y="238"/>
                    </a:lnTo>
                    <a:lnTo>
                      <a:pt x="323" y="253"/>
                    </a:lnTo>
                    <a:lnTo>
                      <a:pt x="314" y="267"/>
                    </a:lnTo>
                    <a:lnTo>
                      <a:pt x="304" y="281"/>
                    </a:lnTo>
                    <a:lnTo>
                      <a:pt x="293" y="292"/>
                    </a:lnTo>
                    <a:lnTo>
                      <a:pt x="281" y="304"/>
                    </a:lnTo>
                    <a:lnTo>
                      <a:pt x="267" y="313"/>
                    </a:lnTo>
                    <a:lnTo>
                      <a:pt x="253" y="322"/>
                    </a:lnTo>
                    <a:lnTo>
                      <a:pt x="238" y="329"/>
                    </a:lnTo>
                    <a:lnTo>
                      <a:pt x="222" y="335"/>
                    </a:lnTo>
                    <a:lnTo>
                      <a:pt x="206" y="340"/>
                    </a:lnTo>
                    <a:lnTo>
                      <a:pt x="188" y="342"/>
                    </a:lnTo>
                    <a:lnTo>
                      <a:pt x="171" y="343"/>
                    </a:lnTo>
                    <a:lnTo>
                      <a:pt x="153" y="342"/>
                    </a:lnTo>
                    <a:lnTo>
                      <a:pt x="136" y="340"/>
                    </a:lnTo>
                    <a:lnTo>
                      <a:pt x="120" y="335"/>
                    </a:lnTo>
                    <a:lnTo>
                      <a:pt x="103" y="329"/>
                    </a:lnTo>
                    <a:lnTo>
                      <a:pt x="89" y="322"/>
                    </a:lnTo>
                    <a:lnTo>
                      <a:pt x="74" y="313"/>
                    </a:lnTo>
                    <a:lnTo>
                      <a:pt x="61" y="304"/>
                    </a:lnTo>
                    <a:lnTo>
                      <a:pt x="50" y="292"/>
                    </a:lnTo>
                    <a:lnTo>
                      <a:pt x="38" y="281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2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60" name="Freeform 240">
                <a:extLst>
                  <a:ext uri="{FF2B5EF4-FFF2-40B4-BE49-F238E27FC236}">
                    <a16:creationId xmlns:a16="http://schemas.microsoft.com/office/drawing/2014/main" id="{6388C0D6-B74E-4BA6-B140-E35EAC7B7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" y="1915"/>
                <a:ext cx="86" cy="86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19 h 344"/>
                  <a:gd name="T4" fmla="*/ 21 w 345"/>
                  <a:gd name="T5" fmla="*/ 89 h 344"/>
                  <a:gd name="T6" fmla="*/ 40 w 345"/>
                  <a:gd name="T7" fmla="*/ 61 h 344"/>
                  <a:gd name="T8" fmla="*/ 63 w 345"/>
                  <a:gd name="T9" fmla="*/ 38 h 344"/>
                  <a:gd name="T10" fmla="*/ 91 w 345"/>
                  <a:gd name="T11" fmla="*/ 19 h 344"/>
                  <a:gd name="T12" fmla="*/ 122 w 345"/>
                  <a:gd name="T13" fmla="*/ 7 h 344"/>
                  <a:gd name="T14" fmla="*/ 155 w 345"/>
                  <a:gd name="T15" fmla="*/ 0 h 344"/>
                  <a:gd name="T16" fmla="*/ 191 w 345"/>
                  <a:gd name="T17" fmla="*/ 0 h 344"/>
                  <a:gd name="T18" fmla="*/ 224 w 345"/>
                  <a:gd name="T19" fmla="*/ 7 h 344"/>
                  <a:gd name="T20" fmla="*/ 255 w 345"/>
                  <a:gd name="T21" fmla="*/ 19 h 344"/>
                  <a:gd name="T22" fmla="*/ 282 w 345"/>
                  <a:gd name="T23" fmla="*/ 38 h 344"/>
                  <a:gd name="T24" fmla="*/ 306 w 345"/>
                  <a:gd name="T25" fmla="*/ 61 h 344"/>
                  <a:gd name="T26" fmla="*/ 324 w 345"/>
                  <a:gd name="T27" fmla="*/ 89 h 344"/>
                  <a:gd name="T28" fmla="*/ 337 w 345"/>
                  <a:gd name="T29" fmla="*/ 119 h 344"/>
                  <a:gd name="T30" fmla="*/ 344 w 345"/>
                  <a:gd name="T31" fmla="*/ 153 h 344"/>
                  <a:gd name="T32" fmla="*/ 344 w 345"/>
                  <a:gd name="T33" fmla="*/ 189 h 344"/>
                  <a:gd name="T34" fmla="*/ 337 w 345"/>
                  <a:gd name="T35" fmla="*/ 221 h 344"/>
                  <a:gd name="T36" fmla="*/ 324 w 345"/>
                  <a:gd name="T37" fmla="*/ 253 h 344"/>
                  <a:gd name="T38" fmla="*/ 306 w 345"/>
                  <a:gd name="T39" fmla="*/ 280 h 344"/>
                  <a:gd name="T40" fmla="*/ 282 w 345"/>
                  <a:gd name="T41" fmla="*/ 304 h 344"/>
                  <a:gd name="T42" fmla="*/ 255 w 345"/>
                  <a:gd name="T43" fmla="*/ 322 h 344"/>
                  <a:gd name="T44" fmla="*/ 224 w 345"/>
                  <a:gd name="T45" fmla="*/ 336 h 344"/>
                  <a:gd name="T46" fmla="*/ 191 w 345"/>
                  <a:gd name="T47" fmla="*/ 343 h 344"/>
                  <a:gd name="T48" fmla="*/ 155 w 345"/>
                  <a:gd name="T49" fmla="*/ 343 h 344"/>
                  <a:gd name="T50" fmla="*/ 122 w 345"/>
                  <a:gd name="T51" fmla="*/ 336 h 344"/>
                  <a:gd name="T52" fmla="*/ 91 w 345"/>
                  <a:gd name="T53" fmla="*/ 322 h 344"/>
                  <a:gd name="T54" fmla="*/ 63 w 345"/>
                  <a:gd name="T55" fmla="*/ 304 h 344"/>
                  <a:gd name="T56" fmla="*/ 40 w 345"/>
                  <a:gd name="T57" fmla="*/ 280 h 344"/>
                  <a:gd name="T58" fmla="*/ 21 w 345"/>
                  <a:gd name="T59" fmla="*/ 253 h 344"/>
                  <a:gd name="T60" fmla="*/ 7 w 345"/>
                  <a:gd name="T61" fmla="*/ 221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1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1"/>
                    </a:lnTo>
                    <a:lnTo>
                      <a:pt x="51" y="50"/>
                    </a:lnTo>
                    <a:lnTo>
                      <a:pt x="63" y="38"/>
                    </a:lnTo>
                    <a:lnTo>
                      <a:pt x="77" y="29"/>
                    </a:lnTo>
                    <a:lnTo>
                      <a:pt x="91" y="19"/>
                    </a:lnTo>
                    <a:lnTo>
                      <a:pt x="106" y="12"/>
                    </a:lnTo>
                    <a:lnTo>
                      <a:pt x="122" y="7"/>
                    </a:lnTo>
                    <a:lnTo>
                      <a:pt x="138" y="2"/>
                    </a:lnTo>
                    <a:lnTo>
                      <a:pt x="155" y="0"/>
                    </a:lnTo>
                    <a:lnTo>
                      <a:pt x="173" y="0"/>
                    </a:lnTo>
                    <a:lnTo>
                      <a:pt x="191" y="0"/>
                    </a:lnTo>
                    <a:lnTo>
                      <a:pt x="207" y="2"/>
                    </a:lnTo>
                    <a:lnTo>
                      <a:pt x="224" y="7"/>
                    </a:lnTo>
                    <a:lnTo>
                      <a:pt x="239" y="12"/>
                    </a:lnTo>
                    <a:lnTo>
                      <a:pt x="255" y="19"/>
                    </a:lnTo>
                    <a:lnTo>
                      <a:pt x="269" y="29"/>
                    </a:lnTo>
                    <a:lnTo>
                      <a:pt x="282" y="38"/>
                    </a:lnTo>
                    <a:lnTo>
                      <a:pt x="294" y="50"/>
                    </a:lnTo>
                    <a:lnTo>
                      <a:pt x="306" y="61"/>
                    </a:lnTo>
                    <a:lnTo>
                      <a:pt x="315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7" y="119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9"/>
                    </a:lnTo>
                    <a:lnTo>
                      <a:pt x="342" y="205"/>
                    </a:lnTo>
                    <a:lnTo>
                      <a:pt x="337" y="221"/>
                    </a:lnTo>
                    <a:lnTo>
                      <a:pt x="331" y="237"/>
                    </a:lnTo>
                    <a:lnTo>
                      <a:pt x="324" y="253"/>
                    </a:lnTo>
                    <a:lnTo>
                      <a:pt x="315" y="266"/>
                    </a:lnTo>
                    <a:lnTo>
                      <a:pt x="306" y="280"/>
                    </a:lnTo>
                    <a:lnTo>
                      <a:pt x="294" y="292"/>
                    </a:lnTo>
                    <a:lnTo>
                      <a:pt x="282" y="304"/>
                    </a:lnTo>
                    <a:lnTo>
                      <a:pt x="269" y="314"/>
                    </a:lnTo>
                    <a:lnTo>
                      <a:pt x="255" y="322"/>
                    </a:lnTo>
                    <a:lnTo>
                      <a:pt x="239" y="330"/>
                    </a:lnTo>
                    <a:lnTo>
                      <a:pt x="224" y="336"/>
                    </a:lnTo>
                    <a:lnTo>
                      <a:pt x="207" y="340"/>
                    </a:lnTo>
                    <a:lnTo>
                      <a:pt x="191" y="343"/>
                    </a:lnTo>
                    <a:lnTo>
                      <a:pt x="173" y="344"/>
                    </a:lnTo>
                    <a:lnTo>
                      <a:pt x="155" y="343"/>
                    </a:lnTo>
                    <a:lnTo>
                      <a:pt x="138" y="340"/>
                    </a:lnTo>
                    <a:lnTo>
                      <a:pt x="122" y="336"/>
                    </a:lnTo>
                    <a:lnTo>
                      <a:pt x="106" y="330"/>
                    </a:lnTo>
                    <a:lnTo>
                      <a:pt x="91" y="322"/>
                    </a:lnTo>
                    <a:lnTo>
                      <a:pt x="77" y="314"/>
                    </a:lnTo>
                    <a:lnTo>
                      <a:pt x="63" y="304"/>
                    </a:lnTo>
                    <a:lnTo>
                      <a:pt x="51" y="292"/>
                    </a:lnTo>
                    <a:lnTo>
                      <a:pt x="40" y="280"/>
                    </a:lnTo>
                    <a:lnTo>
                      <a:pt x="29" y="266"/>
                    </a:lnTo>
                    <a:lnTo>
                      <a:pt x="21" y="253"/>
                    </a:lnTo>
                    <a:lnTo>
                      <a:pt x="13" y="237"/>
                    </a:lnTo>
                    <a:lnTo>
                      <a:pt x="7" y="221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61" name="Freeform 241">
                <a:extLst>
                  <a:ext uri="{FF2B5EF4-FFF2-40B4-BE49-F238E27FC236}">
                    <a16:creationId xmlns:a16="http://schemas.microsoft.com/office/drawing/2014/main" id="{49C85D6C-4E24-49CD-9EA5-1C22AD7EC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9" y="1999"/>
                <a:ext cx="86" cy="86"/>
              </a:xfrm>
              <a:custGeom>
                <a:avLst/>
                <a:gdLst>
                  <a:gd name="T0" fmla="*/ 0 w 346"/>
                  <a:gd name="T1" fmla="*/ 153 h 343"/>
                  <a:gd name="T2" fmla="*/ 7 w 346"/>
                  <a:gd name="T3" fmla="*/ 121 h 343"/>
                  <a:gd name="T4" fmla="*/ 21 w 346"/>
                  <a:gd name="T5" fmla="*/ 89 h 343"/>
                  <a:gd name="T6" fmla="*/ 40 w 346"/>
                  <a:gd name="T7" fmla="*/ 63 h 343"/>
                  <a:gd name="T8" fmla="*/ 63 w 346"/>
                  <a:gd name="T9" fmla="*/ 40 h 343"/>
                  <a:gd name="T10" fmla="*/ 91 w 346"/>
                  <a:gd name="T11" fmla="*/ 21 h 343"/>
                  <a:gd name="T12" fmla="*/ 121 w 346"/>
                  <a:gd name="T13" fmla="*/ 7 h 343"/>
                  <a:gd name="T14" fmla="*/ 155 w 346"/>
                  <a:gd name="T15" fmla="*/ 0 h 343"/>
                  <a:gd name="T16" fmla="*/ 191 w 346"/>
                  <a:gd name="T17" fmla="*/ 0 h 343"/>
                  <a:gd name="T18" fmla="*/ 225 w 346"/>
                  <a:gd name="T19" fmla="*/ 7 h 343"/>
                  <a:gd name="T20" fmla="*/ 255 w 346"/>
                  <a:gd name="T21" fmla="*/ 21 h 343"/>
                  <a:gd name="T22" fmla="*/ 283 w 346"/>
                  <a:gd name="T23" fmla="*/ 40 h 343"/>
                  <a:gd name="T24" fmla="*/ 306 w 346"/>
                  <a:gd name="T25" fmla="*/ 63 h 343"/>
                  <a:gd name="T26" fmla="*/ 325 w 346"/>
                  <a:gd name="T27" fmla="*/ 89 h 343"/>
                  <a:gd name="T28" fmla="*/ 338 w 346"/>
                  <a:gd name="T29" fmla="*/ 121 h 343"/>
                  <a:gd name="T30" fmla="*/ 345 w 346"/>
                  <a:gd name="T31" fmla="*/ 153 h 343"/>
                  <a:gd name="T32" fmla="*/ 345 w 346"/>
                  <a:gd name="T33" fmla="*/ 189 h 343"/>
                  <a:gd name="T34" fmla="*/ 338 w 346"/>
                  <a:gd name="T35" fmla="*/ 223 h 343"/>
                  <a:gd name="T36" fmla="*/ 325 w 346"/>
                  <a:gd name="T37" fmla="*/ 253 h 343"/>
                  <a:gd name="T38" fmla="*/ 306 w 346"/>
                  <a:gd name="T39" fmla="*/ 281 h 343"/>
                  <a:gd name="T40" fmla="*/ 283 w 346"/>
                  <a:gd name="T41" fmla="*/ 304 h 343"/>
                  <a:gd name="T42" fmla="*/ 255 w 346"/>
                  <a:gd name="T43" fmla="*/ 323 h 343"/>
                  <a:gd name="T44" fmla="*/ 225 w 346"/>
                  <a:gd name="T45" fmla="*/ 335 h 343"/>
                  <a:gd name="T46" fmla="*/ 191 w 346"/>
                  <a:gd name="T47" fmla="*/ 342 h 343"/>
                  <a:gd name="T48" fmla="*/ 155 w 346"/>
                  <a:gd name="T49" fmla="*/ 342 h 343"/>
                  <a:gd name="T50" fmla="*/ 121 w 346"/>
                  <a:gd name="T51" fmla="*/ 335 h 343"/>
                  <a:gd name="T52" fmla="*/ 91 w 346"/>
                  <a:gd name="T53" fmla="*/ 323 h 343"/>
                  <a:gd name="T54" fmla="*/ 63 w 346"/>
                  <a:gd name="T55" fmla="*/ 304 h 343"/>
                  <a:gd name="T56" fmla="*/ 40 w 346"/>
                  <a:gd name="T57" fmla="*/ 281 h 343"/>
                  <a:gd name="T58" fmla="*/ 21 w 346"/>
                  <a:gd name="T59" fmla="*/ 253 h 343"/>
                  <a:gd name="T60" fmla="*/ 7 w 346"/>
                  <a:gd name="T61" fmla="*/ 223 h 343"/>
                  <a:gd name="T62" fmla="*/ 0 w 346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6" h="343">
                    <a:moveTo>
                      <a:pt x="0" y="172"/>
                    </a:moveTo>
                    <a:lnTo>
                      <a:pt x="0" y="153"/>
                    </a:lnTo>
                    <a:lnTo>
                      <a:pt x="4" y="137"/>
                    </a:lnTo>
                    <a:lnTo>
                      <a:pt x="7" y="121"/>
                    </a:lnTo>
                    <a:lnTo>
                      <a:pt x="13" y="104"/>
                    </a:lnTo>
                    <a:lnTo>
                      <a:pt x="21" y="89"/>
                    </a:lnTo>
                    <a:lnTo>
                      <a:pt x="29" y="75"/>
                    </a:lnTo>
                    <a:lnTo>
                      <a:pt x="40" y="63"/>
                    </a:lnTo>
                    <a:lnTo>
                      <a:pt x="50" y="50"/>
                    </a:lnTo>
                    <a:lnTo>
                      <a:pt x="63" y="40"/>
                    </a:lnTo>
                    <a:lnTo>
                      <a:pt x="76" y="29"/>
                    </a:lnTo>
                    <a:lnTo>
                      <a:pt x="91" y="21"/>
                    </a:lnTo>
                    <a:lnTo>
                      <a:pt x="106" y="13"/>
                    </a:lnTo>
                    <a:lnTo>
                      <a:pt x="121" y="7"/>
                    </a:lnTo>
                    <a:lnTo>
                      <a:pt x="139" y="4"/>
                    </a:lnTo>
                    <a:lnTo>
                      <a:pt x="155" y="0"/>
                    </a:lnTo>
                    <a:lnTo>
                      <a:pt x="174" y="0"/>
                    </a:lnTo>
                    <a:lnTo>
                      <a:pt x="191" y="0"/>
                    </a:lnTo>
                    <a:lnTo>
                      <a:pt x="207" y="4"/>
                    </a:lnTo>
                    <a:lnTo>
                      <a:pt x="225" y="7"/>
                    </a:lnTo>
                    <a:lnTo>
                      <a:pt x="240" y="13"/>
                    </a:lnTo>
                    <a:lnTo>
                      <a:pt x="255" y="21"/>
                    </a:lnTo>
                    <a:lnTo>
                      <a:pt x="269" y="29"/>
                    </a:lnTo>
                    <a:lnTo>
                      <a:pt x="283" y="40"/>
                    </a:lnTo>
                    <a:lnTo>
                      <a:pt x="295" y="50"/>
                    </a:lnTo>
                    <a:lnTo>
                      <a:pt x="306" y="63"/>
                    </a:lnTo>
                    <a:lnTo>
                      <a:pt x="315" y="75"/>
                    </a:lnTo>
                    <a:lnTo>
                      <a:pt x="325" y="89"/>
                    </a:lnTo>
                    <a:lnTo>
                      <a:pt x="332" y="104"/>
                    </a:lnTo>
                    <a:lnTo>
                      <a:pt x="338" y="121"/>
                    </a:lnTo>
                    <a:lnTo>
                      <a:pt x="342" y="137"/>
                    </a:lnTo>
                    <a:lnTo>
                      <a:pt x="345" y="153"/>
                    </a:lnTo>
                    <a:lnTo>
                      <a:pt x="346" y="172"/>
                    </a:lnTo>
                    <a:lnTo>
                      <a:pt x="345" y="189"/>
                    </a:lnTo>
                    <a:lnTo>
                      <a:pt x="342" y="205"/>
                    </a:lnTo>
                    <a:lnTo>
                      <a:pt x="338" y="223"/>
                    </a:lnTo>
                    <a:lnTo>
                      <a:pt x="332" y="238"/>
                    </a:lnTo>
                    <a:lnTo>
                      <a:pt x="325" y="253"/>
                    </a:lnTo>
                    <a:lnTo>
                      <a:pt x="315" y="267"/>
                    </a:lnTo>
                    <a:lnTo>
                      <a:pt x="306" y="281"/>
                    </a:lnTo>
                    <a:lnTo>
                      <a:pt x="295" y="292"/>
                    </a:lnTo>
                    <a:lnTo>
                      <a:pt x="283" y="304"/>
                    </a:lnTo>
                    <a:lnTo>
                      <a:pt x="269" y="313"/>
                    </a:lnTo>
                    <a:lnTo>
                      <a:pt x="255" y="323"/>
                    </a:lnTo>
                    <a:lnTo>
                      <a:pt x="240" y="330"/>
                    </a:lnTo>
                    <a:lnTo>
                      <a:pt x="225" y="335"/>
                    </a:lnTo>
                    <a:lnTo>
                      <a:pt x="207" y="340"/>
                    </a:lnTo>
                    <a:lnTo>
                      <a:pt x="191" y="342"/>
                    </a:lnTo>
                    <a:lnTo>
                      <a:pt x="174" y="343"/>
                    </a:lnTo>
                    <a:lnTo>
                      <a:pt x="155" y="342"/>
                    </a:lnTo>
                    <a:lnTo>
                      <a:pt x="139" y="340"/>
                    </a:lnTo>
                    <a:lnTo>
                      <a:pt x="121" y="335"/>
                    </a:lnTo>
                    <a:lnTo>
                      <a:pt x="106" y="330"/>
                    </a:lnTo>
                    <a:lnTo>
                      <a:pt x="91" y="323"/>
                    </a:lnTo>
                    <a:lnTo>
                      <a:pt x="76" y="313"/>
                    </a:lnTo>
                    <a:lnTo>
                      <a:pt x="63" y="304"/>
                    </a:lnTo>
                    <a:lnTo>
                      <a:pt x="50" y="292"/>
                    </a:lnTo>
                    <a:lnTo>
                      <a:pt x="40" y="281"/>
                    </a:lnTo>
                    <a:lnTo>
                      <a:pt x="29" y="267"/>
                    </a:lnTo>
                    <a:lnTo>
                      <a:pt x="21" y="253"/>
                    </a:lnTo>
                    <a:lnTo>
                      <a:pt x="13" y="238"/>
                    </a:lnTo>
                    <a:lnTo>
                      <a:pt x="7" y="223"/>
                    </a:lnTo>
                    <a:lnTo>
                      <a:pt x="4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62" name="Freeform 242">
                <a:extLst>
                  <a:ext uri="{FF2B5EF4-FFF2-40B4-BE49-F238E27FC236}">
                    <a16:creationId xmlns:a16="http://schemas.microsoft.com/office/drawing/2014/main" id="{7C1528D5-A840-494E-81D5-8203AE8BE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078"/>
                <a:ext cx="86" cy="86"/>
              </a:xfrm>
              <a:custGeom>
                <a:avLst/>
                <a:gdLst>
                  <a:gd name="T0" fmla="*/ 0 w 345"/>
                  <a:gd name="T1" fmla="*/ 153 h 344"/>
                  <a:gd name="T2" fmla="*/ 7 w 345"/>
                  <a:gd name="T3" fmla="*/ 119 h 344"/>
                  <a:gd name="T4" fmla="*/ 20 w 345"/>
                  <a:gd name="T5" fmla="*/ 89 h 344"/>
                  <a:gd name="T6" fmla="*/ 39 w 345"/>
                  <a:gd name="T7" fmla="*/ 61 h 344"/>
                  <a:gd name="T8" fmla="*/ 62 w 345"/>
                  <a:gd name="T9" fmla="*/ 38 h 344"/>
                  <a:gd name="T10" fmla="*/ 90 w 345"/>
                  <a:gd name="T11" fmla="*/ 20 h 344"/>
                  <a:gd name="T12" fmla="*/ 121 w 345"/>
                  <a:gd name="T13" fmla="*/ 7 h 344"/>
                  <a:gd name="T14" fmla="*/ 155 w 345"/>
                  <a:gd name="T15" fmla="*/ 0 h 344"/>
                  <a:gd name="T16" fmla="*/ 190 w 345"/>
                  <a:gd name="T17" fmla="*/ 0 h 344"/>
                  <a:gd name="T18" fmla="*/ 224 w 345"/>
                  <a:gd name="T19" fmla="*/ 7 h 344"/>
                  <a:gd name="T20" fmla="*/ 254 w 345"/>
                  <a:gd name="T21" fmla="*/ 20 h 344"/>
                  <a:gd name="T22" fmla="*/ 282 w 345"/>
                  <a:gd name="T23" fmla="*/ 38 h 344"/>
                  <a:gd name="T24" fmla="*/ 305 w 345"/>
                  <a:gd name="T25" fmla="*/ 61 h 344"/>
                  <a:gd name="T26" fmla="*/ 324 w 345"/>
                  <a:gd name="T27" fmla="*/ 89 h 344"/>
                  <a:gd name="T28" fmla="*/ 336 w 345"/>
                  <a:gd name="T29" fmla="*/ 119 h 344"/>
                  <a:gd name="T30" fmla="*/ 343 w 345"/>
                  <a:gd name="T31" fmla="*/ 153 h 344"/>
                  <a:gd name="T32" fmla="*/ 343 w 345"/>
                  <a:gd name="T33" fmla="*/ 189 h 344"/>
                  <a:gd name="T34" fmla="*/ 336 w 345"/>
                  <a:gd name="T35" fmla="*/ 221 h 344"/>
                  <a:gd name="T36" fmla="*/ 324 w 345"/>
                  <a:gd name="T37" fmla="*/ 253 h 344"/>
                  <a:gd name="T38" fmla="*/ 305 w 345"/>
                  <a:gd name="T39" fmla="*/ 281 h 344"/>
                  <a:gd name="T40" fmla="*/ 282 w 345"/>
                  <a:gd name="T41" fmla="*/ 304 h 344"/>
                  <a:gd name="T42" fmla="*/ 254 w 345"/>
                  <a:gd name="T43" fmla="*/ 322 h 344"/>
                  <a:gd name="T44" fmla="*/ 224 w 345"/>
                  <a:gd name="T45" fmla="*/ 336 h 344"/>
                  <a:gd name="T46" fmla="*/ 190 w 345"/>
                  <a:gd name="T47" fmla="*/ 343 h 344"/>
                  <a:gd name="T48" fmla="*/ 155 w 345"/>
                  <a:gd name="T49" fmla="*/ 343 h 344"/>
                  <a:gd name="T50" fmla="*/ 121 w 345"/>
                  <a:gd name="T51" fmla="*/ 336 h 344"/>
                  <a:gd name="T52" fmla="*/ 90 w 345"/>
                  <a:gd name="T53" fmla="*/ 322 h 344"/>
                  <a:gd name="T54" fmla="*/ 62 w 345"/>
                  <a:gd name="T55" fmla="*/ 304 h 344"/>
                  <a:gd name="T56" fmla="*/ 39 w 345"/>
                  <a:gd name="T57" fmla="*/ 281 h 344"/>
                  <a:gd name="T58" fmla="*/ 20 w 345"/>
                  <a:gd name="T59" fmla="*/ 253 h 344"/>
                  <a:gd name="T60" fmla="*/ 7 w 345"/>
                  <a:gd name="T61" fmla="*/ 221 h 344"/>
                  <a:gd name="T62" fmla="*/ 0 w 345"/>
                  <a:gd name="T63" fmla="*/ 18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0" y="172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30" y="75"/>
                    </a:lnTo>
                    <a:lnTo>
                      <a:pt x="39" y="61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6" y="29"/>
                    </a:lnTo>
                    <a:lnTo>
                      <a:pt x="90" y="20"/>
                    </a:lnTo>
                    <a:lnTo>
                      <a:pt x="105" y="13"/>
                    </a:lnTo>
                    <a:lnTo>
                      <a:pt x="121" y="7"/>
                    </a:lnTo>
                    <a:lnTo>
                      <a:pt x="138" y="2"/>
                    </a:lnTo>
                    <a:lnTo>
                      <a:pt x="155" y="0"/>
                    </a:lnTo>
                    <a:lnTo>
                      <a:pt x="174" y="0"/>
                    </a:lnTo>
                    <a:lnTo>
                      <a:pt x="190" y="0"/>
                    </a:lnTo>
                    <a:lnTo>
                      <a:pt x="207" y="2"/>
                    </a:lnTo>
                    <a:lnTo>
                      <a:pt x="224" y="7"/>
                    </a:lnTo>
                    <a:lnTo>
                      <a:pt x="240" y="13"/>
                    </a:lnTo>
                    <a:lnTo>
                      <a:pt x="254" y="20"/>
                    </a:lnTo>
                    <a:lnTo>
                      <a:pt x="269" y="29"/>
                    </a:lnTo>
                    <a:lnTo>
                      <a:pt x="282" y="38"/>
                    </a:lnTo>
                    <a:lnTo>
                      <a:pt x="293" y="50"/>
                    </a:lnTo>
                    <a:lnTo>
                      <a:pt x="305" y="61"/>
                    </a:lnTo>
                    <a:lnTo>
                      <a:pt x="314" y="75"/>
                    </a:lnTo>
                    <a:lnTo>
                      <a:pt x="324" y="89"/>
                    </a:lnTo>
                    <a:lnTo>
                      <a:pt x="331" y="104"/>
                    </a:lnTo>
                    <a:lnTo>
                      <a:pt x="336" y="119"/>
                    </a:lnTo>
                    <a:lnTo>
                      <a:pt x="341" y="137"/>
                    </a:lnTo>
                    <a:lnTo>
                      <a:pt x="343" y="153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5"/>
                    </a:lnTo>
                    <a:lnTo>
                      <a:pt x="336" y="221"/>
                    </a:lnTo>
                    <a:lnTo>
                      <a:pt x="331" y="238"/>
                    </a:lnTo>
                    <a:lnTo>
                      <a:pt x="324" y="253"/>
                    </a:lnTo>
                    <a:lnTo>
                      <a:pt x="314" y="267"/>
                    </a:lnTo>
                    <a:lnTo>
                      <a:pt x="305" y="281"/>
                    </a:lnTo>
                    <a:lnTo>
                      <a:pt x="293" y="292"/>
                    </a:lnTo>
                    <a:lnTo>
                      <a:pt x="282" y="304"/>
                    </a:lnTo>
                    <a:lnTo>
                      <a:pt x="269" y="314"/>
                    </a:lnTo>
                    <a:lnTo>
                      <a:pt x="254" y="322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0"/>
                    </a:lnTo>
                    <a:lnTo>
                      <a:pt x="190" y="343"/>
                    </a:lnTo>
                    <a:lnTo>
                      <a:pt x="174" y="344"/>
                    </a:lnTo>
                    <a:lnTo>
                      <a:pt x="155" y="343"/>
                    </a:lnTo>
                    <a:lnTo>
                      <a:pt x="138" y="340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2"/>
                    </a:lnTo>
                    <a:lnTo>
                      <a:pt x="76" y="314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9" y="281"/>
                    </a:lnTo>
                    <a:lnTo>
                      <a:pt x="30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1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363" name="Freeform 243">
                <a:extLst>
                  <a:ext uri="{FF2B5EF4-FFF2-40B4-BE49-F238E27FC236}">
                    <a16:creationId xmlns:a16="http://schemas.microsoft.com/office/drawing/2014/main" id="{5210290B-3809-4104-A71E-A2F334FB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" y="1536"/>
                <a:ext cx="86" cy="86"/>
              </a:xfrm>
              <a:custGeom>
                <a:avLst/>
                <a:gdLst>
                  <a:gd name="T0" fmla="*/ 0 w 345"/>
                  <a:gd name="T1" fmla="*/ 153 h 343"/>
                  <a:gd name="T2" fmla="*/ 7 w 345"/>
                  <a:gd name="T3" fmla="*/ 119 h 343"/>
                  <a:gd name="T4" fmla="*/ 20 w 345"/>
                  <a:gd name="T5" fmla="*/ 89 h 343"/>
                  <a:gd name="T6" fmla="*/ 39 w 345"/>
                  <a:gd name="T7" fmla="*/ 61 h 343"/>
                  <a:gd name="T8" fmla="*/ 62 w 345"/>
                  <a:gd name="T9" fmla="*/ 38 h 343"/>
                  <a:gd name="T10" fmla="*/ 90 w 345"/>
                  <a:gd name="T11" fmla="*/ 19 h 343"/>
                  <a:gd name="T12" fmla="*/ 120 w 345"/>
                  <a:gd name="T13" fmla="*/ 7 h 343"/>
                  <a:gd name="T14" fmla="*/ 154 w 345"/>
                  <a:gd name="T15" fmla="*/ 0 h 343"/>
                  <a:gd name="T16" fmla="*/ 190 w 345"/>
                  <a:gd name="T17" fmla="*/ 0 h 343"/>
                  <a:gd name="T18" fmla="*/ 223 w 345"/>
                  <a:gd name="T19" fmla="*/ 7 h 343"/>
                  <a:gd name="T20" fmla="*/ 255 w 345"/>
                  <a:gd name="T21" fmla="*/ 19 h 343"/>
                  <a:gd name="T22" fmla="*/ 283 w 345"/>
                  <a:gd name="T23" fmla="*/ 38 h 343"/>
                  <a:gd name="T24" fmla="*/ 306 w 345"/>
                  <a:gd name="T25" fmla="*/ 61 h 343"/>
                  <a:gd name="T26" fmla="*/ 325 w 345"/>
                  <a:gd name="T27" fmla="*/ 89 h 343"/>
                  <a:gd name="T28" fmla="*/ 337 w 345"/>
                  <a:gd name="T29" fmla="*/ 119 h 343"/>
                  <a:gd name="T30" fmla="*/ 344 w 345"/>
                  <a:gd name="T31" fmla="*/ 153 h 343"/>
                  <a:gd name="T32" fmla="*/ 344 w 345"/>
                  <a:gd name="T33" fmla="*/ 189 h 343"/>
                  <a:gd name="T34" fmla="*/ 337 w 345"/>
                  <a:gd name="T35" fmla="*/ 222 h 343"/>
                  <a:gd name="T36" fmla="*/ 325 w 345"/>
                  <a:gd name="T37" fmla="*/ 253 h 343"/>
                  <a:gd name="T38" fmla="*/ 306 w 345"/>
                  <a:gd name="T39" fmla="*/ 280 h 343"/>
                  <a:gd name="T40" fmla="*/ 283 w 345"/>
                  <a:gd name="T41" fmla="*/ 304 h 343"/>
                  <a:gd name="T42" fmla="*/ 255 w 345"/>
                  <a:gd name="T43" fmla="*/ 322 h 343"/>
                  <a:gd name="T44" fmla="*/ 223 w 345"/>
                  <a:gd name="T45" fmla="*/ 335 h 343"/>
                  <a:gd name="T46" fmla="*/ 190 w 345"/>
                  <a:gd name="T47" fmla="*/ 342 h 343"/>
                  <a:gd name="T48" fmla="*/ 154 w 345"/>
                  <a:gd name="T49" fmla="*/ 342 h 343"/>
                  <a:gd name="T50" fmla="*/ 120 w 345"/>
                  <a:gd name="T51" fmla="*/ 335 h 343"/>
                  <a:gd name="T52" fmla="*/ 90 w 345"/>
                  <a:gd name="T53" fmla="*/ 322 h 343"/>
                  <a:gd name="T54" fmla="*/ 62 w 345"/>
                  <a:gd name="T55" fmla="*/ 304 h 343"/>
                  <a:gd name="T56" fmla="*/ 39 w 345"/>
                  <a:gd name="T57" fmla="*/ 280 h 343"/>
                  <a:gd name="T58" fmla="*/ 20 w 345"/>
                  <a:gd name="T59" fmla="*/ 253 h 343"/>
                  <a:gd name="T60" fmla="*/ 7 w 345"/>
                  <a:gd name="T61" fmla="*/ 222 h 343"/>
                  <a:gd name="T62" fmla="*/ 0 w 345"/>
                  <a:gd name="T63" fmla="*/ 18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3">
                    <a:moveTo>
                      <a:pt x="0" y="171"/>
                    </a:moveTo>
                    <a:lnTo>
                      <a:pt x="0" y="153"/>
                    </a:lnTo>
                    <a:lnTo>
                      <a:pt x="3" y="137"/>
                    </a:lnTo>
                    <a:lnTo>
                      <a:pt x="7" y="119"/>
                    </a:lnTo>
                    <a:lnTo>
                      <a:pt x="13" y="104"/>
                    </a:lnTo>
                    <a:lnTo>
                      <a:pt x="20" y="89"/>
                    </a:lnTo>
                    <a:lnTo>
                      <a:pt x="29" y="75"/>
                    </a:lnTo>
                    <a:lnTo>
                      <a:pt x="39" y="61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6" y="29"/>
                    </a:lnTo>
                    <a:lnTo>
                      <a:pt x="90" y="19"/>
                    </a:lnTo>
                    <a:lnTo>
                      <a:pt x="105" y="12"/>
                    </a:lnTo>
                    <a:lnTo>
                      <a:pt x="120" y="7"/>
                    </a:lnTo>
                    <a:lnTo>
                      <a:pt x="137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7" y="2"/>
                    </a:lnTo>
                    <a:lnTo>
                      <a:pt x="223" y="7"/>
                    </a:lnTo>
                    <a:lnTo>
                      <a:pt x="240" y="12"/>
                    </a:lnTo>
                    <a:lnTo>
                      <a:pt x="255" y="19"/>
                    </a:lnTo>
                    <a:lnTo>
                      <a:pt x="269" y="29"/>
                    </a:lnTo>
                    <a:lnTo>
                      <a:pt x="283" y="38"/>
                    </a:lnTo>
                    <a:lnTo>
                      <a:pt x="294" y="50"/>
                    </a:lnTo>
                    <a:lnTo>
                      <a:pt x="306" y="61"/>
                    </a:lnTo>
                    <a:lnTo>
                      <a:pt x="315" y="75"/>
                    </a:lnTo>
                    <a:lnTo>
                      <a:pt x="325" y="89"/>
                    </a:lnTo>
                    <a:lnTo>
                      <a:pt x="332" y="104"/>
                    </a:lnTo>
                    <a:lnTo>
                      <a:pt x="337" y="119"/>
                    </a:lnTo>
                    <a:lnTo>
                      <a:pt x="342" y="137"/>
                    </a:lnTo>
                    <a:lnTo>
                      <a:pt x="344" y="153"/>
                    </a:lnTo>
                    <a:lnTo>
                      <a:pt x="345" y="171"/>
                    </a:lnTo>
                    <a:lnTo>
                      <a:pt x="344" y="189"/>
                    </a:lnTo>
                    <a:lnTo>
                      <a:pt x="342" y="205"/>
                    </a:lnTo>
                    <a:lnTo>
                      <a:pt x="337" y="222"/>
                    </a:lnTo>
                    <a:lnTo>
                      <a:pt x="332" y="238"/>
                    </a:lnTo>
                    <a:lnTo>
                      <a:pt x="325" y="253"/>
                    </a:lnTo>
                    <a:lnTo>
                      <a:pt x="315" y="267"/>
                    </a:lnTo>
                    <a:lnTo>
                      <a:pt x="306" y="280"/>
                    </a:lnTo>
                    <a:lnTo>
                      <a:pt x="294" y="292"/>
                    </a:lnTo>
                    <a:lnTo>
                      <a:pt x="283" y="304"/>
                    </a:lnTo>
                    <a:lnTo>
                      <a:pt x="269" y="313"/>
                    </a:lnTo>
                    <a:lnTo>
                      <a:pt x="255" y="322"/>
                    </a:lnTo>
                    <a:lnTo>
                      <a:pt x="240" y="329"/>
                    </a:lnTo>
                    <a:lnTo>
                      <a:pt x="223" y="335"/>
                    </a:lnTo>
                    <a:lnTo>
                      <a:pt x="207" y="340"/>
                    </a:lnTo>
                    <a:lnTo>
                      <a:pt x="190" y="342"/>
                    </a:lnTo>
                    <a:lnTo>
                      <a:pt x="172" y="343"/>
                    </a:lnTo>
                    <a:lnTo>
                      <a:pt x="154" y="342"/>
                    </a:lnTo>
                    <a:lnTo>
                      <a:pt x="137" y="340"/>
                    </a:lnTo>
                    <a:lnTo>
                      <a:pt x="120" y="335"/>
                    </a:lnTo>
                    <a:lnTo>
                      <a:pt x="105" y="329"/>
                    </a:lnTo>
                    <a:lnTo>
                      <a:pt x="90" y="322"/>
                    </a:lnTo>
                    <a:lnTo>
                      <a:pt x="76" y="313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9" y="280"/>
                    </a:lnTo>
                    <a:lnTo>
                      <a:pt x="29" y="267"/>
                    </a:lnTo>
                    <a:lnTo>
                      <a:pt x="20" y="253"/>
                    </a:lnTo>
                    <a:lnTo>
                      <a:pt x="13" y="238"/>
                    </a:lnTo>
                    <a:lnTo>
                      <a:pt x="7" y="222"/>
                    </a:lnTo>
                    <a:lnTo>
                      <a:pt x="3" y="205"/>
                    </a:lnTo>
                    <a:lnTo>
                      <a:pt x="0" y="189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99"/>
              </a:solidFill>
              <a:ln w="11113">
                <a:solidFill>
                  <a:srgbClr val="0918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5365" name="Group 245">
            <a:extLst>
              <a:ext uri="{FF2B5EF4-FFF2-40B4-BE49-F238E27FC236}">
                <a16:creationId xmlns:a16="http://schemas.microsoft.com/office/drawing/2014/main" id="{7809A2D1-2501-4BA7-A83A-70B73B4E9E7F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1905000"/>
            <a:ext cx="1219200" cy="1066800"/>
            <a:chOff x="816" y="3072"/>
            <a:chExt cx="1104" cy="864"/>
          </a:xfrm>
        </p:grpSpPr>
        <p:grpSp>
          <p:nvGrpSpPr>
            <p:cNvPr id="5366" name="Group 246">
              <a:extLst>
                <a:ext uri="{FF2B5EF4-FFF2-40B4-BE49-F238E27FC236}">
                  <a16:creationId xmlns:a16="http://schemas.microsoft.com/office/drawing/2014/main" id="{423788C4-B023-4F93-B371-59156E1929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3408"/>
              <a:ext cx="336" cy="528"/>
              <a:chOff x="1152" y="3408"/>
              <a:chExt cx="336" cy="528"/>
            </a:xfrm>
          </p:grpSpPr>
          <p:pic>
            <p:nvPicPr>
              <p:cNvPr id="5367" name="Picture 247">
                <a:extLst>
                  <a:ext uri="{FF2B5EF4-FFF2-40B4-BE49-F238E27FC236}">
                    <a16:creationId xmlns:a16="http://schemas.microsoft.com/office/drawing/2014/main" id="{0174D874-8337-4CC4-823F-7688D53616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C0B9E3"/>
                  </a:clrFrom>
                  <a:clrTo>
                    <a:srgbClr val="C0B9E3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89" t="50247" r="52684" b="41084"/>
              <a:stretch>
                <a:fillRect/>
              </a:stretch>
            </p:blipFill>
            <p:spPr bwMode="auto">
              <a:xfrm>
                <a:off x="1152" y="3456"/>
                <a:ext cx="240" cy="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68" name="Picture 248">
                <a:extLst>
                  <a:ext uri="{FF2B5EF4-FFF2-40B4-BE49-F238E27FC236}">
                    <a16:creationId xmlns:a16="http://schemas.microsoft.com/office/drawing/2014/main" id="{3EB1360B-C077-4C81-97B8-C7BEDFA363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C0B9E3"/>
                  </a:clrFrom>
                  <a:clrTo>
                    <a:srgbClr val="C0B9E3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89" t="50247" r="52684" b="41084"/>
              <a:stretch>
                <a:fillRect/>
              </a:stretch>
            </p:blipFill>
            <p:spPr bwMode="auto">
              <a:xfrm>
                <a:off x="1248" y="3408"/>
                <a:ext cx="240" cy="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69" name="Group 249">
              <a:extLst>
                <a:ext uri="{FF2B5EF4-FFF2-40B4-BE49-F238E27FC236}">
                  <a16:creationId xmlns:a16="http://schemas.microsoft.com/office/drawing/2014/main" id="{7FA9AB10-87B1-492B-8D29-5697C9266A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3456"/>
              <a:ext cx="336" cy="432"/>
              <a:chOff x="144" y="3408"/>
              <a:chExt cx="336" cy="432"/>
            </a:xfrm>
          </p:grpSpPr>
          <p:pic>
            <p:nvPicPr>
              <p:cNvPr id="5370" name="Picture 250">
                <a:extLst>
                  <a:ext uri="{FF2B5EF4-FFF2-40B4-BE49-F238E27FC236}">
                    <a16:creationId xmlns:a16="http://schemas.microsoft.com/office/drawing/2014/main" id="{0A2CB927-C929-4B42-848E-454292745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C9C3E9"/>
                  </a:clrFrom>
                  <a:clrTo>
                    <a:srgbClr val="C9C3E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5" t="48514" r="68158" b="44551"/>
              <a:stretch>
                <a:fillRect/>
              </a:stretch>
            </p:blipFill>
            <p:spPr bwMode="auto">
              <a:xfrm>
                <a:off x="144" y="3456"/>
                <a:ext cx="240" cy="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71" name="Picture 251">
                <a:extLst>
                  <a:ext uri="{FF2B5EF4-FFF2-40B4-BE49-F238E27FC236}">
                    <a16:creationId xmlns:a16="http://schemas.microsoft.com/office/drawing/2014/main" id="{651143FC-AF41-46F7-8B78-7BE3B3EBC4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C9C3E9"/>
                  </a:clrFrom>
                  <a:clrTo>
                    <a:srgbClr val="C9C3E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5" t="48514" r="68158" b="44551"/>
              <a:stretch>
                <a:fillRect/>
              </a:stretch>
            </p:blipFill>
            <p:spPr bwMode="auto">
              <a:xfrm>
                <a:off x="240" y="3408"/>
                <a:ext cx="240" cy="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72" name="Group 252">
              <a:extLst>
                <a:ext uri="{FF2B5EF4-FFF2-40B4-BE49-F238E27FC236}">
                  <a16:creationId xmlns:a16="http://schemas.microsoft.com/office/drawing/2014/main" id="{375674F7-1816-4707-85F8-1707D328D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56"/>
              <a:ext cx="432" cy="480"/>
              <a:chOff x="1920" y="2880"/>
              <a:chExt cx="432" cy="480"/>
            </a:xfrm>
          </p:grpSpPr>
          <p:pic>
            <p:nvPicPr>
              <p:cNvPr id="5373" name="Picture 253">
                <a:extLst>
                  <a:ext uri="{FF2B5EF4-FFF2-40B4-BE49-F238E27FC236}">
                    <a16:creationId xmlns:a16="http://schemas.microsoft.com/office/drawing/2014/main" id="{93BCD0CB-7DCB-4C44-B3A6-3899A13D73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D3C3E8"/>
                  </a:clrFrom>
                  <a:clrTo>
                    <a:srgbClr val="D3C3E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00" t="38112" r="68159" b="54953"/>
              <a:stretch>
                <a:fillRect/>
              </a:stretch>
            </p:blipFill>
            <p:spPr bwMode="auto">
              <a:xfrm>
                <a:off x="1968" y="2880"/>
                <a:ext cx="384" cy="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74" name="Picture 254">
                <a:extLst>
                  <a:ext uri="{FF2B5EF4-FFF2-40B4-BE49-F238E27FC236}">
                    <a16:creationId xmlns:a16="http://schemas.microsoft.com/office/drawing/2014/main" id="{CF338FA9-AD28-4083-92CE-748015CB0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D3C3E8"/>
                  </a:clrFrom>
                  <a:clrTo>
                    <a:srgbClr val="D3C3E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00" t="38112" r="68159" b="54953"/>
              <a:stretch>
                <a:fillRect/>
              </a:stretch>
            </p:blipFill>
            <p:spPr bwMode="auto">
              <a:xfrm>
                <a:off x="1920" y="2976"/>
                <a:ext cx="384" cy="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75" name="Group 255">
              <a:extLst>
                <a:ext uri="{FF2B5EF4-FFF2-40B4-BE49-F238E27FC236}">
                  <a16:creationId xmlns:a16="http://schemas.microsoft.com/office/drawing/2014/main" id="{0E405D58-B95C-4CA6-842B-E84B6D7D9A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3120"/>
              <a:ext cx="480" cy="384"/>
              <a:chOff x="1872" y="3504"/>
              <a:chExt cx="480" cy="384"/>
            </a:xfrm>
          </p:grpSpPr>
          <p:pic>
            <p:nvPicPr>
              <p:cNvPr id="5376" name="Picture 256">
                <a:extLst>
                  <a:ext uri="{FF2B5EF4-FFF2-40B4-BE49-F238E27FC236}">
                    <a16:creationId xmlns:a16="http://schemas.microsoft.com/office/drawing/2014/main" id="{030909A5-2719-44CB-BBF7-ECBB0C63B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D3C3E8"/>
                  </a:clrFrom>
                  <a:clrTo>
                    <a:srgbClr val="D3C3E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00" t="38112" r="68159" b="54953"/>
              <a:stretch>
                <a:fillRect/>
              </a:stretch>
            </p:blipFill>
            <p:spPr bwMode="auto">
              <a:xfrm rot="2319588">
                <a:off x="1872" y="3504"/>
                <a:ext cx="384" cy="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77" name="Picture 257">
                <a:extLst>
                  <a:ext uri="{FF2B5EF4-FFF2-40B4-BE49-F238E27FC236}">
                    <a16:creationId xmlns:a16="http://schemas.microsoft.com/office/drawing/2014/main" id="{F71292A3-3688-4BAD-9398-F16C393259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D3C3E8"/>
                  </a:clrFrom>
                  <a:clrTo>
                    <a:srgbClr val="D3C3E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00" t="38112" r="68159" b="54953"/>
              <a:stretch>
                <a:fillRect/>
              </a:stretch>
            </p:blipFill>
            <p:spPr bwMode="auto">
              <a:xfrm rot="2319588">
                <a:off x="1968" y="3504"/>
                <a:ext cx="384" cy="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78" name="Group 258">
              <a:extLst>
                <a:ext uri="{FF2B5EF4-FFF2-40B4-BE49-F238E27FC236}">
                  <a16:creationId xmlns:a16="http://schemas.microsoft.com/office/drawing/2014/main" id="{BBDD7CFA-59AB-45F2-B6D3-8E9AB709C81A}"/>
                </a:ext>
              </a:extLst>
            </p:cNvPr>
            <p:cNvGrpSpPr>
              <a:grpSpLocks/>
            </p:cNvGrpSpPr>
            <p:nvPr/>
          </p:nvGrpSpPr>
          <p:grpSpPr bwMode="auto">
            <a:xfrm rot="1015650">
              <a:off x="1248" y="3072"/>
              <a:ext cx="336" cy="432"/>
              <a:chOff x="144" y="3408"/>
              <a:chExt cx="336" cy="432"/>
            </a:xfrm>
          </p:grpSpPr>
          <p:pic>
            <p:nvPicPr>
              <p:cNvPr id="5379" name="Picture 259">
                <a:extLst>
                  <a:ext uri="{FF2B5EF4-FFF2-40B4-BE49-F238E27FC236}">
                    <a16:creationId xmlns:a16="http://schemas.microsoft.com/office/drawing/2014/main" id="{A1A8C685-677A-430B-A70B-DEE2DFD18A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C9C3E9"/>
                  </a:clrFrom>
                  <a:clrTo>
                    <a:srgbClr val="C9C3E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5" t="48514" r="68158" b="44551"/>
              <a:stretch>
                <a:fillRect/>
              </a:stretch>
            </p:blipFill>
            <p:spPr bwMode="auto">
              <a:xfrm>
                <a:off x="144" y="3456"/>
                <a:ext cx="240" cy="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80" name="Picture 260">
                <a:extLst>
                  <a:ext uri="{FF2B5EF4-FFF2-40B4-BE49-F238E27FC236}">
                    <a16:creationId xmlns:a16="http://schemas.microsoft.com/office/drawing/2014/main" id="{98CD1842-6C7E-428F-A2D3-825D582D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C9C3E9"/>
                  </a:clrFrom>
                  <a:clrTo>
                    <a:srgbClr val="C9C3E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5" t="48514" r="68158" b="44551"/>
              <a:stretch>
                <a:fillRect/>
              </a:stretch>
            </p:blipFill>
            <p:spPr bwMode="auto">
              <a:xfrm>
                <a:off x="240" y="3408"/>
                <a:ext cx="240" cy="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34C0B86C-23AC-767A-B830-180F8AD5D6B2}"/>
              </a:ext>
            </a:extLst>
          </p:cNvPr>
          <p:cNvSpPr txBox="1"/>
          <p:nvPr/>
        </p:nvSpPr>
        <p:spPr>
          <a:xfrm>
            <a:off x="10272464" y="4525809"/>
            <a:ext cx="1653772" cy="2031325"/>
          </a:xfrm>
          <a:prstGeom prst="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s-MX" b="0" i="0" dirty="0">
                <a:solidFill>
                  <a:srgbClr val="FF0000"/>
                </a:solidFill>
                <a:effectLst/>
                <a:latin typeface="Google Sans"/>
              </a:rPr>
              <a:t>El genoma humano tiene </a:t>
            </a:r>
            <a:r>
              <a:rPr lang="es-MX" dirty="0">
                <a:solidFill>
                  <a:srgbClr val="FF0000"/>
                </a:solidFill>
              </a:rPr>
              <a:t>aproximadamente 3 mil millones</a:t>
            </a:r>
            <a:r>
              <a:rPr lang="es-MX" b="0" i="0" dirty="0">
                <a:solidFill>
                  <a:srgbClr val="FF0000"/>
                </a:solidFill>
                <a:effectLst/>
                <a:latin typeface="Google Sans"/>
              </a:rPr>
              <a:t> de pares de bases de ADN.</a:t>
            </a:r>
            <a:endParaRPr lang="es-MX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3">
            <a:extLst>
              <a:ext uri="{FF2B5EF4-FFF2-40B4-BE49-F238E27FC236}">
                <a16:creationId xmlns:a16="http://schemas.microsoft.com/office/drawing/2014/main" id="{812146A0-0010-4508-8234-36E96FCD4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8951" y="82551"/>
            <a:ext cx="6480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altLang="es-MX" sz="2800" b="1" dirty="0">
                <a:solidFill>
                  <a:srgbClr val="990033"/>
                </a:solidFill>
                <a:latin typeface="Verdana" panose="020B0604030504040204" pitchFamily="34" charset="0"/>
              </a:rPr>
              <a:t>Gen. Estructura general</a:t>
            </a:r>
            <a:endParaRPr lang="es-ES" altLang="es-MX" sz="2800" b="1" dirty="0">
              <a:solidFill>
                <a:srgbClr val="990033"/>
              </a:solidFill>
              <a:latin typeface="Verdana" panose="020B060403050404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A87F7F0-B805-4133-93C4-985C49B6B167}"/>
              </a:ext>
            </a:extLst>
          </p:cNvPr>
          <p:cNvSpPr/>
          <p:nvPr/>
        </p:nvSpPr>
        <p:spPr>
          <a:xfrm>
            <a:off x="1415480" y="4221088"/>
            <a:ext cx="7056784" cy="533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AFC552-B686-60E3-3BB2-7DE77327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15" y="1371763"/>
            <a:ext cx="8321975" cy="11969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9DDC08BA-1FDA-DD7B-8F04-1398882C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86" y="3284984"/>
            <a:ext cx="7620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1016979B-DBBC-9960-C9BA-BF34AB51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14" y="764704"/>
            <a:ext cx="8739933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en">
            <a:extLst>
              <a:ext uri="{FF2B5EF4-FFF2-40B4-BE49-F238E27FC236}">
                <a16:creationId xmlns:a16="http://schemas.microsoft.com/office/drawing/2014/main" id="{4C2EEAF4-E27B-206B-AE94-C1C28C4E2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586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0111A86-A660-B446-0CFF-F1867DFBDE2C}"/>
              </a:ext>
            </a:extLst>
          </p:cNvPr>
          <p:cNvSpPr txBox="1"/>
          <p:nvPr/>
        </p:nvSpPr>
        <p:spPr>
          <a:xfrm>
            <a:off x="1991544" y="1124744"/>
            <a:ext cx="3024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Promotor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Es el sitio de inicio de la transcripción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5F36F2B-43D0-EF4D-A333-7B8CE76E3E2A}"/>
              </a:ext>
            </a:extLst>
          </p:cNvPr>
          <p:cNvSpPr txBox="1"/>
          <p:nvPr/>
        </p:nvSpPr>
        <p:spPr>
          <a:xfrm>
            <a:off x="3215680" y="2732727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Región codificante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Contiene la información genética, codificada en nucleótidos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E696DEA-A717-3469-4570-696FD78AB938}"/>
              </a:ext>
            </a:extLst>
          </p:cNvPr>
          <p:cNvSpPr txBox="1"/>
          <p:nvPr/>
        </p:nvSpPr>
        <p:spPr>
          <a:xfrm>
            <a:off x="6456040" y="4789600"/>
            <a:ext cx="4176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Secuencia de terminación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Marca el final del gen</a:t>
            </a:r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C48CF104-C1EB-E035-2E3E-57D52D37F835}"/>
              </a:ext>
            </a:extLst>
          </p:cNvPr>
          <p:cNvSpPr/>
          <p:nvPr/>
        </p:nvSpPr>
        <p:spPr>
          <a:xfrm>
            <a:off x="9313064" y="2252771"/>
            <a:ext cx="576064" cy="2160240"/>
          </a:xfrm>
          <a:prstGeom prst="leftBrace">
            <a:avLst>
              <a:gd name="adj1" fmla="val 80484"/>
              <a:gd name="adj2" fmla="val 492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B1E87B6-7CCD-7084-3AC8-2CFA507944F0}"/>
              </a:ext>
            </a:extLst>
          </p:cNvPr>
          <p:cNvSpPr txBox="1"/>
          <p:nvPr/>
        </p:nvSpPr>
        <p:spPr>
          <a:xfrm>
            <a:off x="9788061" y="2732726"/>
            <a:ext cx="21112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MX" sz="2400" dirty="0"/>
              <a:t>Exones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s-MX" sz="24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MX" sz="2400" dirty="0"/>
              <a:t>Intrones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03C4A03-78BC-C9CF-BDD6-2B6D026B3E8C}"/>
              </a:ext>
            </a:extLst>
          </p:cNvPr>
          <p:cNvSpPr txBox="1"/>
          <p:nvPr/>
        </p:nvSpPr>
        <p:spPr>
          <a:xfrm>
            <a:off x="335360" y="5205099"/>
            <a:ext cx="3600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2400" b="1" dirty="0"/>
              <a:t>Regiones reguladoras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MX" sz="2400" dirty="0"/>
              <a:t>Controlan cuándo y dónde se activa un gen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B81D72E1-FA98-AF5A-C74B-3D81F03C0CB1}"/>
              </a:ext>
            </a:extLst>
          </p:cNvPr>
          <p:cNvCxnSpPr/>
          <p:nvPr/>
        </p:nvCxnSpPr>
        <p:spPr>
          <a:xfrm flipV="1">
            <a:off x="2135560" y="2252771"/>
            <a:ext cx="0" cy="28324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EC54010-351A-487C-C45D-DAFB8B25790C}"/>
              </a:ext>
            </a:extLst>
          </p:cNvPr>
          <p:cNvSpPr txBox="1"/>
          <p:nvPr/>
        </p:nvSpPr>
        <p:spPr>
          <a:xfrm>
            <a:off x="2855640" y="111696"/>
            <a:ext cx="60973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/>
              <a:t>PARTE DEL GEN</a:t>
            </a:r>
          </a:p>
        </p:txBody>
      </p:sp>
    </p:spTree>
    <p:extLst>
      <p:ext uri="{BB962C8B-B14F-4D97-AF65-F5344CB8AC3E}">
        <p14:creationId xmlns:p14="http://schemas.microsoft.com/office/powerpoint/2010/main" val="2308710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men: regulación génica en eucariontes (artículo) | Khan Academy">
            <a:extLst>
              <a:ext uri="{FF2B5EF4-FFF2-40B4-BE49-F238E27FC236}">
                <a16:creationId xmlns:a16="http://schemas.microsoft.com/office/drawing/2014/main" id="{2AC0AF73-7DB5-5B34-46B1-768A9911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0"/>
            <a:ext cx="8707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55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8DB60842-1980-4E20-9EBD-DC32CFDA76A2}"/>
              </a:ext>
            </a:extLst>
          </p:cNvPr>
          <p:cNvSpPr txBox="1"/>
          <p:nvPr/>
        </p:nvSpPr>
        <p:spPr>
          <a:xfrm>
            <a:off x="5733080" y="2877214"/>
            <a:ext cx="5619504" cy="2466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MX" sz="2000" b="1" dirty="0">
                <a:solidFill>
                  <a:srgbClr val="000000"/>
                </a:solidFill>
                <a:latin typeface="Open Sans"/>
              </a:rPr>
              <a:t>Adenina (A)</a:t>
            </a:r>
          </a:p>
          <a:p>
            <a:pPr algn="ctr">
              <a:lnSpc>
                <a:spcPct val="200000"/>
              </a:lnSpc>
            </a:pPr>
            <a:r>
              <a:rPr lang="es-MX" sz="2000" b="1" dirty="0">
                <a:solidFill>
                  <a:srgbClr val="000000"/>
                </a:solidFill>
                <a:latin typeface="Open Sans"/>
              </a:rPr>
              <a:t>                             Timina (T)            Uracilo (U</a:t>
            </a:r>
            <a:r>
              <a:rPr lang="es-MX" sz="2000" dirty="0">
                <a:solidFill>
                  <a:srgbClr val="000000"/>
                </a:solidFill>
                <a:latin typeface="Open Sans"/>
              </a:rPr>
              <a:t>)</a:t>
            </a:r>
            <a:endParaRPr lang="es-MX" sz="2000" b="1" dirty="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ct val="200000"/>
              </a:lnSpc>
            </a:pPr>
            <a:r>
              <a:rPr lang="es-MX" sz="2000" b="1" dirty="0">
                <a:solidFill>
                  <a:srgbClr val="000000"/>
                </a:solidFill>
                <a:latin typeface="Open Sans"/>
              </a:rPr>
              <a:t>Citosina (C)</a:t>
            </a:r>
          </a:p>
          <a:p>
            <a:pPr algn="ctr">
              <a:lnSpc>
                <a:spcPct val="200000"/>
              </a:lnSpc>
            </a:pPr>
            <a:r>
              <a:rPr lang="es-MX" sz="2000" b="1" dirty="0">
                <a:solidFill>
                  <a:srgbClr val="000000"/>
                </a:solidFill>
                <a:latin typeface="Open Sans"/>
              </a:rPr>
              <a:t>Guanina (G</a:t>
            </a:r>
            <a:r>
              <a:rPr lang="es-MX" b="0" i="0" dirty="0">
                <a:solidFill>
                  <a:srgbClr val="000000"/>
                </a:solidFill>
                <a:effectLst/>
                <a:latin typeface="Open Sans"/>
              </a:rPr>
              <a:t>)</a:t>
            </a:r>
            <a:endParaRPr lang="es-MX" dirty="0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22DF3E16-931F-4AB6-A0FB-519926119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927" y="307033"/>
            <a:ext cx="3417603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r" eaLnBrk="0" hangingPunct="0"/>
            <a:r>
              <a:rPr lang="es-ES" altLang="es-MX" sz="2800" b="1" dirty="0">
                <a:latin typeface="Verdana" panose="020B0604030504040204" pitchFamily="34" charset="0"/>
              </a:rPr>
              <a:t>Código genético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0D9D573-39F6-4D94-AC2F-D1E7262700CD}"/>
              </a:ext>
            </a:extLst>
          </p:cNvPr>
          <p:cNvSpPr txBox="1"/>
          <p:nvPr/>
        </p:nvSpPr>
        <p:spPr>
          <a:xfrm>
            <a:off x="639733" y="1043093"/>
            <a:ext cx="97932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rgbClr val="000000"/>
                </a:solidFill>
                <a:latin typeface="Open Sans"/>
              </a:rPr>
              <a:t>El código genético son las instrucciones que le dicen a la célula cómo hacer una proteína específica</a:t>
            </a:r>
            <a:endParaRPr lang="es-MX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B549319-95EE-4534-975D-1D3A79DE9C73}"/>
              </a:ext>
            </a:extLst>
          </p:cNvPr>
          <p:cNvSpPr txBox="1"/>
          <p:nvPr/>
        </p:nvSpPr>
        <p:spPr>
          <a:xfrm>
            <a:off x="3647728" y="2276872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rgbClr val="000000"/>
                </a:solidFill>
                <a:latin typeface="Open Sans"/>
              </a:rPr>
              <a:t>A, T, C y G</a:t>
            </a:r>
            <a:r>
              <a:rPr lang="es-ES" sz="2000" dirty="0">
                <a:solidFill>
                  <a:srgbClr val="000000"/>
                </a:solidFill>
                <a:latin typeface="Open Sans"/>
              </a:rPr>
              <a:t>, son las "letras" del código del ADN</a:t>
            </a:r>
            <a:endParaRPr lang="es-MX" sz="20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599331-E988-49E0-A430-A0DB76742590}"/>
              </a:ext>
            </a:extLst>
          </p:cNvPr>
          <p:cNvSpPr txBox="1"/>
          <p:nvPr/>
        </p:nvSpPr>
        <p:spPr>
          <a:xfrm>
            <a:off x="1199456" y="323368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0" i="0" dirty="0">
                <a:solidFill>
                  <a:srgbClr val="000000"/>
                </a:solidFill>
                <a:effectLst/>
                <a:latin typeface="Open Sans"/>
              </a:rPr>
              <a:t>El código para cada gen combina los </a:t>
            </a:r>
            <a:r>
              <a:rPr lang="es-ES" b="1" i="0" dirty="0">
                <a:solidFill>
                  <a:srgbClr val="000000"/>
                </a:solidFill>
                <a:effectLst/>
                <a:latin typeface="Open Sans"/>
              </a:rPr>
              <a:t>cuatro</a:t>
            </a:r>
            <a:r>
              <a:rPr lang="es-ES" b="0" i="0" dirty="0">
                <a:solidFill>
                  <a:srgbClr val="000000"/>
                </a:solidFill>
                <a:effectLst/>
                <a:latin typeface="Open Sans"/>
              </a:rPr>
              <a:t> compuestos químicos</a:t>
            </a:r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FCAC564E-D525-4D27-8973-FE64877B1CEA}"/>
              </a:ext>
            </a:extLst>
          </p:cNvPr>
          <p:cNvSpPr/>
          <p:nvPr/>
        </p:nvSpPr>
        <p:spPr>
          <a:xfrm>
            <a:off x="5536363" y="3336874"/>
            <a:ext cx="3478490" cy="2312465"/>
          </a:xfrm>
          <a:custGeom>
            <a:avLst/>
            <a:gdLst>
              <a:gd name="connsiteX0" fmla="*/ 0 w 3478490"/>
              <a:gd name="connsiteY0" fmla="*/ 99662 h 2312465"/>
              <a:gd name="connsiteX1" fmla="*/ 1310325 w 3478490"/>
              <a:gd name="connsiteY1" fmla="*/ 222211 h 2312465"/>
              <a:gd name="connsiteX2" fmla="*/ 1583703 w 3478490"/>
              <a:gd name="connsiteY2" fmla="*/ 2060437 h 2312465"/>
              <a:gd name="connsiteX3" fmla="*/ 3478490 w 3478490"/>
              <a:gd name="connsiteY3" fmla="*/ 2248973 h 231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8490" h="2312465">
                <a:moveTo>
                  <a:pt x="0" y="99662"/>
                </a:moveTo>
                <a:cubicBezTo>
                  <a:pt x="523187" y="-2462"/>
                  <a:pt x="1046375" y="-104585"/>
                  <a:pt x="1310325" y="222211"/>
                </a:cubicBezTo>
                <a:cubicBezTo>
                  <a:pt x="1574275" y="549007"/>
                  <a:pt x="1222342" y="1722643"/>
                  <a:pt x="1583703" y="2060437"/>
                </a:cubicBezTo>
                <a:cubicBezTo>
                  <a:pt x="1945064" y="2398231"/>
                  <a:pt x="2711777" y="2323602"/>
                  <a:pt x="3478490" y="2248973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3EF34539-81B9-45CA-AAAF-8AE95E82F1B2}"/>
              </a:ext>
            </a:extLst>
          </p:cNvPr>
          <p:cNvSpPr/>
          <p:nvPr/>
        </p:nvSpPr>
        <p:spPr>
          <a:xfrm>
            <a:off x="3117400" y="4113700"/>
            <a:ext cx="738336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A470E24-2A7E-4F3E-A092-464830E5CC74}"/>
              </a:ext>
            </a:extLst>
          </p:cNvPr>
          <p:cNvSpPr txBox="1"/>
          <p:nvPr/>
        </p:nvSpPr>
        <p:spPr>
          <a:xfrm>
            <a:off x="1227100" y="4882055"/>
            <a:ext cx="4732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000000"/>
                </a:solidFill>
                <a:latin typeface="Open Sans"/>
              </a:rPr>
              <a:t>T</a:t>
            </a:r>
            <a:r>
              <a:rPr lang="es-ES" sz="2400" b="1" i="0" dirty="0">
                <a:solidFill>
                  <a:srgbClr val="000000"/>
                </a:solidFill>
                <a:effectLst/>
                <a:latin typeface="Open Sans"/>
              </a:rPr>
              <a:t>res letras</a:t>
            </a:r>
            <a:endParaRPr lang="es-MX" sz="2400" b="1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A4D0B19-EDB2-48EF-808E-DEBEDB456FF8}"/>
              </a:ext>
            </a:extLst>
          </p:cNvPr>
          <p:cNvSpPr txBox="1"/>
          <p:nvPr/>
        </p:nvSpPr>
        <p:spPr>
          <a:xfrm>
            <a:off x="685062" y="6089302"/>
            <a:ext cx="11506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000000"/>
                </a:solidFill>
                <a:latin typeface="Open Sans"/>
              </a:rPr>
              <a:t>E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Open Sans"/>
              </a:rPr>
              <a:t>specifican qué aminoácidos se necesitan en la </a:t>
            </a:r>
            <a:r>
              <a:rPr lang="es-MX" sz="2400" b="0" i="0" dirty="0">
                <a:solidFill>
                  <a:srgbClr val="000000"/>
                </a:solidFill>
                <a:effectLst/>
                <a:latin typeface="Open Sans"/>
              </a:rPr>
              <a:t>síntesis de una proteína</a:t>
            </a:r>
            <a:endParaRPr lang="es-MX" sz="2400" dirty="0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A9081889-1380-4009-9B3D-8607D85491C6}"/>
              </a:ext>
            </a:extLst>
          </p:cNvPr>
          <p:cNvSpPr/>
          <p:nvPr/>
        </p:nvSpPr>
        <p:spPr>
          <a:xfrm>
            <a:off x="3117400" y="5465200"/>
            <a:ext cx="738336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/>
      <p:bldP spid="21" grpId="0"/>
      <p:bldP spid="6" grpId="0" animBg="1"/>
      <p:bldP spid="25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ón - Wikipedia, la enciclopedia libre">
            <a:extLst>
              <a:ext uri="{FF2B5EF4-FFF2-40B4-BE49-F238E27FC236}">
                <a16:creationId xmlns:a16="http://schemas.microsoft.com/office/drawing/2014/main" id="{8F2A8FA2-D37D-8DFB-6DF3-FD897C5B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14475"/>
            <a:ext cx="573405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ómo leer el código genético usando codones">
            <a:extLst>
              <a:ext uri="{FF2B5EF4-FFF2-40B4-BE49-F238E27FC236}">
                <a16:creationId xmlns:a16="http://schemas.microsoft.com/office/drawing/2014/main" id="{B88109EA-55BF-ED92-AFD9-D90FFACA0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548680"/>
            <a:ext cx="4871855" cy="562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572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864FFF6-7923-41DD-9CC4-CA2DA5098039}"/>
              </a:ext>
            </a:extLst>
          </p:cNvPr>
          <p:cNvSpPr txBox="1"/>
          <p:nvPr/>
        </p:nvSpPr>
        <p:spPr>
          <a:xfrm>
            <a:off x="-383934" y="11119"/>
            <a:ext cx="5687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rgbClr val="333333"/>
                </a:solidFill>
                <a:latin typeface="Geneva"/>
              </a:rPr>
              <a:t> La secuencia </a:t>
            </a:r>
          </a:p>
          <a:p>
            <a:pPr algn="ctr"/>
            <a:r>
              <a:rPr lang="es-MX" sz="2800" b="1" dirty="0">
                <a:solidFill>
                  <a:srgbClr val="333333"/>
                </a:solidFill>
                <a:latin typeface="Geneva"/>
              </a:rPr>
              <a:t>AGC-CCA-UGC-CCC-TGA</a:t>
            </a:r>
            <a:endParaRPr lang="es-MX" sz="2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753765-1EA9-4B7A-8D29-6A8B007B8238}"/>
              </a:ext>
            </a:extLst>
          </p:cNvPr>
          <p:cNvSpPr txBox="1"/>
          <p:nvPr/>
        </p:nvSpPr>
        <p:spPr>
          <a:xfrm>
            <a:off x="831475" y="9886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latin typeface="Geneva"/>
              </a:rPr>
              <a:t>-ser-</a:t>
            </a:r>
            <a:r>
              <a:rPr lang="es-MX" b="0" i="0" dirty="0" err="1">
                <a:solidFill>
                  <a:srgbClr val="333333"/>
                </a:solidFill>
                <a:effectLst/>
                <a:latin typeface="Geneva"/>
              </a:rPr>
              <a:t>glu</a:t>
            </a:r>
            <a:r>
              <a:rPr lang="es-MX" b="0" i="0" dirty="0">
                <a:solidFill>
                  <a:srgbClr val="333333"/>
                </a:solidFill>
                <a:effectLst/>
                <a:latin typeface="Geneva"/>
              </a:rPr>
              <a:t>-ala-pro-</a:t>
            </a: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6E2E06C-5799-4D4E-815B-14B50AE1D4BB}"/>
              </a:ext>
            </a:extLst>
          </p:cNvPr>
          <p:cNvSpPr txBox="1"/>
          <p:nvPr/>
        </p:nvSpPr>
        <p:spPr>
          <a:xfrm>
            <a:off x="831475" y="15435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latin typeface="Geneva"/>
              </a:rPr>
              <a:t>-ser-pro-</a:t>
            </a:r>
            <a:r>
              <a:rPr lang="es-MX" b="0" i="0" dirty="0" err="1">
                <a:solidFill>
                  <a:srgbClr val="333333"/>
                </a:solidFill>
                <a:effectLst/>
                <a:latin typeface="Geneva"/>
              </a:rPr>
              <a:t>cys</a:t>
            </a:r>
            <a:r>
              <a:rPr lang="es-MX" b="0" i="0" dirty="0">
                <a:solidFill>
                  <a:srgbClr val="333333"/>
                </a:solidFill>
                <a:effectLst/>
                <a:latin typeface="Geneva"/>
              </a:rPr>
              <a:t>-pro-</a:t>
            </a:r>
            <a:endParaRPr lang="es-MX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60E18A5-F003-4231-AAF0-A051B6EA0747}"/>
              </a:ext>
            </a:extLst>
          </p:cNvPr>
          <p:cNvSpPr txBox="1"/>
          <p:nvPr/>
        </p:nvSpPr>
        <p:spPr>
          <a:xfrm>
            <a:off x="822662" y="2142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latin typeface="Geneva"/>
              </a:rPr>
              <a:t>-</a:t>
            </a:r>
            <a:r>
              <a:rPr lang="es-MX" b="0" i="0" dirty="0" err="1">
                <a:solidFill>
                  <a:srgbClr val="333333"/>
                </a:solidFill>
                <a:effectLst/>
                <a:latin typeface="Geneva"/>
              </a:rPr>
              <a:t>pro-cys-glu-pro</a:t>
            </a:r>
            <a:r>
              <a:rPr lang="es-MX" b="0" i="0" dirty="0">
                <a:solidFill>
                  <a:srgbClr val="333333"/>
                </a:solidFill>
                <a:effectLst/>
                <a:latin typeface="Geneva"/>
              </a:rPr>
              <a:t>-</a:t>
            </a:r>
            <a:endParaRPr lang="es-MX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ADA473D-095F-4DA0-87B2-CF9ACF64F719}"/>
              </a:ext>
            </a:extLst>
          </p:cNvPr>
          <p:cNvSpPr txBox="1"/>
          <p:nvPr/>
        </p:nvSpPr>
        <p:spPr>
          <a:xfrm>
            <a:off x="767408" y="2612105"/>
            <a:ext cx="4680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latin typeface="Geneva"/>
              </a:rPr>
              <a:t>-</a:t>
            </a:r>
            <a:r>
              <a:rPr lang="es-MX" b="0" i="0" dirty="0" err="1">
                <a:solidFill>
                  <a:srgbClr val="333333"/>
                </a:solidFill>
                <a:effectLst/>
                <a:latin typeface="Geneva"/>
              </a:rPr>
              <a:t>pro-glu-ala-pro</a:t>
            </a:r>
            <a:endParaRPr lang="es-MX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C82A779-1F91-4835-9D21-8EAD97E73399}"/>
              </a:ext>
            </a:extLst>
          </p:cNvPr>
          <p:cNvSpPr txBox="1"/>
          <p:nvPr/>
        </p:nvSpPr>
        <p:spPr>
          <a:xfrm>
            <a:off x="373441" y="98462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A)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EED6170-6327-4CE1-BB02-371F837DEB22}"/>
              </a:ext>
            </a:extLst>
          </p:cNvPr>
          <p:cNvSpPr txBox="1"/>
          <p:nvPr/>
        </p:nvSpPr>
        <p:spPr>
          <a:xfrm>
            <a:off x="373441" y="149137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B)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7C89D6D-BE69-4AC7-9A15-AB544E50B850}"/>
              </a:ext>
            </a:extLst>
          </p:cNvPr>
          <p:cNvSpPr txBox="1"/>
          <p:nvPr/>
        </p:nvSpPr>
        <p:spPr>
          <a:xfrm>
            <a:off x="397190" y="210748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D0FCE3A-702A-44FD-AA42-512B8C33ABB0}"/>
              </a:ext>
            </a:extLst>
          </p:cNvPr>
          <p:cNvSpPr txBox="1"/>
          <p:nvPr/>
        </p:nvSpPr>
        <p:spPr>
          <a:xfrm>
            <a:off x="394936" y="262886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D)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A8495BF-408A-49D7-A041-82C8703F23BD}"/>
              </a:ext>
            </a:extLst>
          </p:cNvPr>
          <p:cNvSpPr/>
          <p:nvPr/>
        </p:nvSpPr>
        <p:spPr>
          <a:xfrm>
            <a:off x="229425" y="1491373"/>
            <a:ext cx="2808312" cy="550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314" name="Picture 2" descr="Significado de Código genético (Qué es, Concepto y Definición) -  Significados">
            <a:extLst>
              <a:ext uri="{FF2B5EF4-FFF2-40B4-BE49-F238E27FC236}">
                <a16:creationId xmlns:a16="http://schemas.microsoft.com/office/drawing/2014/main" id="{A31A515F-EA2E-F030-2C28-0914BA3FA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154039"/>
            <a:ext cx="6706254" cy="669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07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órmulas químicas escritas en papel">
            <a:extLst>
              <a:ext uri="{FF2B5EF4-FFF2-40B4-BE49-F238E27FC236}">
                <a16:creationId xmlns:a16="http://schemas.microsoft.com/office/drawing/2014/main" id="{A914E016-8FA1-6BC3-B3AB-85A2CBB81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606DD1-1169-476B-A15A-D27A00C3D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184" y="3861048"/>
            <a:ext cx="4553926" cy="183405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 err="1"/>
              <a:t>Transcripción</a:t>
            </a:r>
            <a:r>
              <a:rPr lang="en-US" sz="6000" b="1" dirty="0"/>
              <a:t> y </a:t>
            </a:r>
            <a:r>
              <a:rPr lang="en-US" sz="6000" b="1" dirty="0" err="1"/>
              <a:t>traducción</a:t>
            </a:r>
            <a:r>
              <a:rPr lang="en-US" sz="6000" b="1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344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4F6843-FCF4-443D-804A-4E468226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73" y="124287"/>
            <a:ext cx="8596704" cy="6579814"/>
          </a:xfrm>
          <a:prstGeom prst="rect">
            <a:avLst/>
          </a:prstGeom>
        </p:spPr>
      </p:pic>
      <p:pic>
        <p:nvPicPr>
          <p:cNvPr id="5122" name="Picture 2" descr="How to Draw a Cartoon Cell - How to Draw Cartoons">
            <a:extLst>
              <a:ext uri="{FF2B5EF4-FFF2-40B4-BE49-F238E27FC236}">
                <a16:creationId xmlns:a16="http://schemas.microsoft.com/office/drawing/2014/main" id="{9A11C6DF-AEA4-40C9-98D6-360D4224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2900" y="0"/>
            <a:ext cx="38671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EBE5E3A7-87BD-463F-A469-789A86617018}"/>
              </a:ext>
            </a:extLst>
          </p:cNvPr>
          <p:cNvSpPr/>
          <p:nvPr/>
        </p:nvSpPr>
        <p:spPr>
          <a:xfrm>
            <a:off x="3124940" y="1233996"/>
            <a:ext cx="6072045" cy="603682"/>
          </a:xfrm>
          <a:custGeom>
            <a:avLst/>
            <a:gdLst>
              <a:gd name="connsiteX0" fmla="*/ 5983549 w 6072045"/>
              <a:gd name="connsiteY0" fmla="*/ 0 h 603682"/>
              <a:gd name="connsiteX1" fmla="*/ 5246703 w 6072045"/>
              <a:gd name="connsiteY1" fmla="*/ 133165 h 603682"/>
              <a:gd name="connsiteX2" fmla="*/ 0 w 6072045"/>
              <a:gd name="connsiteY2" fmla="*/ 603682 h 603682"/>
              <a:gd name="connsiteX3" fmla="*/ 0 w 6072045"/>
              <a:gd name="connsiteY3" fmla="*/ 603682 h 60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045" h="603682">
                <a:moveTo>
                  <a:pt x="5983549" y="0"/>
                </a:moveTo>
                <a:cubicBezTo>
                  <a:pt x="6113755" y="16275"/>
                  <a:pt x="6243961" y="32551"/>
                  <a:pt x="5246703" y="133165"/>
                </a:cubicBezTo>
                <a:cubicBezTo>
                  <a:pt x="4249445" y="233779"/>
                  <a:pt x="0" y="603682"/>
                  <a:pt x="0" y="603682"/>
                </a:cubicBezTo>
                <a:lnTo>
                  <a:pt x="0" y="603682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6A307C79-3D08-42A4-AF73-9CF9FA74652C}"/>
              </a:ext>
            </a:extLst>
          </p:cNvPr>
          <p:cNvSpPr/>
          <p:nvPr/>
        </p:nvSpPr>
        <p:spPr>
          <a:xfrm>
            <a:off x="3142695" y="1987963"/>
            <a:ext cx="5797119" cy="710849"/>
          </a:xfrm>
          <a:custGeom>
            <a:avLst/>
            <a:gdLst>
              <a:gd name="connsiteX0" fmla="*/ 5797119 w 5797119"/>
              <a:gd name="connsiteY0" fmla="*/ 710849 h 710849"/>
              <a:gd name="connsiteX1" fmla="*/ 5362113 w 5797119"/>
              <a:gd name="connsiteY1" fmla="*/ 373497 h 710849"/>
              <a:gd name="connsiteX2" fmla="*/ 4714043 w 5797119"/>
              <a:gd name="connsiteY2" fmla="*/ 36146 h 710849"/>
              <a:gd name="connsiteX3" fmla="*/ 4350058 w 5797119"/>
              <a:gd name="connsiteY3" fmla="*/ 9513 h 710849"/>
              <a:gd name="connsiteX4" fmla="*/ 0 w 5797119"/>
              <a:gd name="connsiteY4" fmla="*/ 71656 h 7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7119" h="710849">
                <a:moveTo>
                  <a:pt x="5797119" y="710849"/>
                </a:moveTo>
                <a:cubicBezTo>
                  <a:pt x="5669872" y="598398"/>
                  <a:pt x="5542626" y="485947"/>
                  <a:pt x="5362113" y="373497"/>
                </a:cubicBezTo>
                <a:cubicBezTo>
                  <a:pt x="5181600" y="261047"/>
                  <a:pt x="4882719" y="96810"/>
                  <a:pt x="4714043" y="36146"/>
                </a:cubicBezTo>
                <a:cubicBezTo>
                  <a:pt x="4545367" y="-24518"/>
                  <a:pt x="4350058" y="9513"/>
                  <a:pt x="4350058" y="9513"/>
                </a:cubicBezTo>
                <a:lnTo>
                  <a:pt x="0" y="71656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655557C-E785-48AF-9F66-8512D76C6FDD}"/>
              </a:ext>
            </a:extLst>
          </p:cNvPr>
          <p:cNvSpPr/>
          <p:nvPr/>
        </p:nvSpPr>
        <p:spPr>
          <a:xfrm rot="18449564">
            <a:off x="7041872" y="4607425"/>
            <a:ext cx="967667" cy="188938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46D674-8A02-4276-B135-C34F567BC40A}"/>
              </a:ext>
            </a:extLst>
          </p:cNvPr>
          <p:cNvSpPr txBox="1"/>
          <p:nvPr/>
        </p:nvSpPr>
        <p:spPr>
          <a:xfrm>
            <a:off x="5370936" y="153899"/>
            <a:ext cx="6631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400" b="1" dirty="0"/>
              <a:t>Transcripción y traducción del material genético </a:t>
            </a:r>
          </a:p>
        </p:txBody>
      </p:sp>
    </p:spTree>
    <p:extLst>
      <p:ext uri="{BB962C8B-B14F-4D97-AF65-F5344CB8AC3E}">
        <p14:creationId xmlns:p14="http://schemas.microsoft.com/office/powerpoint/2010/main" val="2457722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7C8C86-06F4-0C56-F46D-E5800C77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6" y="548390"/>
            <a:ext cx="1213818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9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A04CDB-9066-4949-B739-34094FBCD673}"/>
              </a:ext>
            </a:extLst>
          </p:cNvPr>
          <p:cNvSpPr txBox="1"/>
          <p:nvPr/>
        </p:nvSpPr>
        <p:spPr>
          <a:xfrm>
            <a:off x="551384" y="404666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Cromosomas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877FDA-FB92-4A5E-85E3-5E654641531E}"/>
              </a:ext>
            </a:extLst>
          </p:cNvPr>
          <p:cNvSpPr txBox="1"/>
          <p:nvPr/>
        </p:nvSpPr>
        <p:spPr>
          <a:xfrm>
            <a:off x="4567708" y="1132924"/>
            <a:ext cx="70817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Source Sans Pro" panose="020B0503030403020204" pitchFamily="34" charset="0"/>
              </a:rPr>
              <a:t>P</a:t>
            </a:r>
            <a:r>
              <a:rPr lang="es-ES" sz="2400" b="0" i="0" dirty="0">
                <a:effectLst/>
                <a:latin typeface="Source Sans Pro" panose="020B0503030403020204" pitchFamily="34" charset="0"/>
              </a:rPr>
              <a:t>oseemos </a:t>
            </a:r>
            <a:r>
              <a:rPr lang="es-ES" sz="2400" b="1" i="0" dirty="0">
                <a:effectLst/>
                <a:latin typeface="Source Sans Pro" panose="020B0503030403020204" pitchFamily="34" charset="0"/>
              </a:rPr>
              <a:t>46 cromosomas </a:t>
            </a:r>
            <a:r>
              <a:rPr lang="es-ES" sz="2400" b="0" i="0" dirty="0">
                <a:effectLst/>
                <a:latin typeface="Source Sans Pro" panose="020B0503030403020204" pitchFamily="34" charset="0"/>
              </a:rPr>
              <a:t>en la mayor parte de nuestras células.</a:t>
            </a:r>
            <a:endParaRPr lang="es-MX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A3AB7D4-A7CF-4C53-B544-EC7AF4CDD6EF}"/>
              </a:ext>
            </a:extLst>
          </p:cNvPr>
          <p:cNvSpPr txBox="1"/>
          <p:nvPr/>
        </p:nvSpPr>
        <p:spPr>
          <a:xfrm>
            <a:off x="4502946" y="2269875"/>
            <a:ext cx="7081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0" dirty="0">
                <a:effectLst/>
                <a:latin typeface="Source Sans Pro" panose="020B0503030403020204" pitchFamily="34" charset="0"/>
              </a:rPr>
              <a:t>23 proceden de la madre y 23 del padre</a:t>
            </a:r>
            <a:r>
              <a:rPr lang="es-ES" sz="2400" dirty="0">
                <a:latin typeface="Source Sans Pro" panose="020B0503030403020204" pitchFamily="34" charset="0"/>
              </a:rPr>
              <a:t>.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FBEF0E1-F475-4B8B-B6B6-4227C1361BFD}"/>
              </a:ext>
            </a:extLst>
          </p:cNvPr>
          <p:cNvSpPr txBox="1"/>
          <p:nvPr/>
        </p:nvSpPr>
        <p:spPr>
          <a:xfrm>
            <a:off x="4567708" y="3452935"/>
            <a:ext cx="75697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>
                <a:effectLst/>
                <a:latin typeface="Source Sans Pro" panose="020B0503030403020204" pitchFamily="34" charset="0"/>
              </a:rPr>
              <a:t>Heredamos </a:t>
            </a:r>
            <a:r>
              <a:rPr lang="es-ES" sz="2400" b="1" i="0" dirty="0">
                <a:effectLst/>
                <a:latin typeface="Source Sans Pro" panose="020B0503030403020204" pitchFamily="34" charset="0"/>
              </a:rPr>
              <a:t>dos copias de genes</a:t>
            </a:r>
            <a:r>
              <a:rPr lang="es-ES" sz="2400" b="0" i="0" dirty="0">
                <a:effectLst/>
                <a:latin typeface="Source Sans Pro" panose="020B0503030403020204" pitchFamily="34" charset="0"/>
              </a:rPr>
              <a:t>, una copia de cada progenitor. </a:t>
            </a:r>
            <a:endParaRPr lang="es-MX" sz="2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E6CC82D-605C-432C-BF4E-635D0C07D12F}"/>
              </a:ext>
            </a:extLst>
          </p:cNvPr>
          <p:cNvSpPr txBox="1"/>
          <p:nvPr/>
        </p:nvSpPr>
        <p:spPr>
          <a:xfrm>
            <a:off x="4567708" y="4894079"/>
            <a:ext cx="7180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>
                <a:effectLst/>
                <a:latin typeface="Source Sans Pro" panose="020B0503030403020204" pitchFamily="34" charset="0"/>
              </a:rPr>
              <a:t>Los cromosomas y los genes se componen, a su vez, de una molécula química llamada </a:t>
            </a:r>
            <a:r>
              <a:rPr lang="es-ES" sz="2400" b="1" i="0" dirty="0">
                <a:effectLst/>
                <a:latin typeface="Source Sans Pro" panose="020B0503030403020204" pitchFamily="34" charset="0"/>
              </a:rPr>
              <a:t>ADN</a:t>
            </a:r>
            <a:r>
              <a:rPr lang="es-ES" sz="2400" b="0" i="0" dirty="0">
                <a:effectLst/>
                <a:latin typeface="Source Sans Pro" panose="020B0503030403020204" pitchFamily="34" charset="0"/>
              </a:rPr>
              <a:t>.</a:t>
            </a:r>
            <a:endParaRPr lang="es-MX" sz="2400" dirty="0"/>
          </a:p>
        </p:txBody>
      </p:sp>
      <p:pic>
        <p:nvPicPr>
          <p:cNvPr id="9" name="Picture 2" descr="Cromosoma - Wikipedia, la enciclopedia libre">
            <a:extLst>
              <a:ext uri="{FF2B5EF4-FFF2-40B4-BE49-F238E27FC236}">
                <a16:creationId xmlns:a16="http://schemas.microsoft.com/office/drawing/2014/main" id="{C32F55DD-F289-4C79-8989-97F084B88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306592"/>
            <a:ext cx="4059252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51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3F39283-7373-424D-B388-90063DAB4CFF}"/>
              </a:ext>
            </a:extLst>
          </p:cNvPr>
          <p:cNvSpPr txBox="1"/>
          <p:nvPr/>
        </p:nvSpPr>
        <p:spPr>
          <a:xfrm>
            <a:off x="787660" y="452411"/>
            <a:ext cx="369311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TRANSCRIPCIÓN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CDE23A-CC1D-44AB-B02C-8D9307292E30}"/>
              </a:ext>
            </a:extLst>
          </p:cNvPr>
          <p:cNvSpPr txBox="1"/>
          <p:nvPr/>
        </p:nvSpPr>
        <p:spPr>
          <a:xfrm>
            <a:off x="7148004" y="470517"/>
            <a:ext cx="369311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TRADUCCIÓN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149576B-2B01-4C1D-A12F-2BF41DF45A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088" t="83898" r="10727"/>
          <a:stretch/>
        </p:blipFill>
        <p:spPr>
          <a:xfrm>
            <a:off x="7148004" y="2007746"/>
            <a:ext cx="3915052" cy="5232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003D98-E535-4444-9FDC-D1444BDC0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5672" b="73837"/>
          <a:stretch/>
        </p:blipFill>
        <p:spPr>
          <a:xfrm>
            <a:off x="249167" y="2652923"/>
            <a:ext cx="4822354" cy="66582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B633909-E302-4EC4-8B1D-24F7DD8B1DAA}"/>
              </a:ext>
            </a:extLst>
          </p:cNvPr>
          <p:cNvSpPr txBox="1"/>
          <p:nvPr/>
        </p:nvSpPr>
        <p:spPr>
          <a:xfrm>
            <a:off x="328475" y="2530966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DNA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BC2B7A-A8D0-4A6C-8A4D-134BF824F384}"/>
              </a:ext>
            </a:extLst>
          </p:cNvPr>
          <p:cNvSpPr txBox="1"/>
          <p:nvPr/>
        </p:nvSpPr>
        <p:spPr>
          <a:xfrm>
            <a:off x="2370338" y="3318748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Gen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85B49F-4E5D-4BF2-803F-EA5995F93343}"/>
              </a:ext>
            </a:extLst>
          </p:cNvPr>
          <p:cNvSpPr txBox="1"/>
          <p:nvPr/>
        </p:nvSpPr>
        <p:spPr>
          <a:xfrm>
            <a:off x="0" y="4327034"/>
            <a:ext cx="57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Es el proceso de recolectar información de un gen para formar una hebra copia de </a:t>
            </a:r>
            <a:r>
              <a:rPr lang="es-MX" dirty="0" err="1"/>
              <a:t>RNAm</a:t>
            </a:r>
            <a:r>
              <a:rPr lang="es-MX" dirty="0"/>
              <a:t>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B742104-B1A2-4E7B-AA7C-B72827EE8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60533" y="-221720"/>
            <a:ext cx="1147368" cy="38953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CEF63E8-3EED-4AA4-B76B-BF51DC34D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088" t="83898" r="10727"/>
          <a:stretch/>
        </p:blipFill>
        <p:spPr>
          <a:xfrm>
            <a:off x="923278" y="5286585"/>
            <a:ext cx="3915052" cy="52322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E1876B9-1CD3-4B86-8B8B-12A8C158EE43}"/>
              </a:ext>
            </a:extLst>
          </p:cNvPr>
          <p:cNvSpPr txBox="1"/>
          <p:nvPr/>
        </p:nvSpPr>
        <p:spPr>
          <a:xfrm>
            <a:off x="2472431" y="5938359"/>
            <a:ext cx="11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RNAm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3F6E9CE-FEC0-43B6-9188-0DC8B0C0F2E3}"/>
              </a:ext>
            </a:extLst>
          </p:cNvPr>
          <p:cNvSpPr txBox="1"/>
          <p:nvPr/>
        </p:nvSpPr>
        <p:spPr>
          <a:xfrm>
            <a:off x="8697157" y="2715632"/>
            <a:ext cx="11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RNAm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D9CC98A-8750-48A1-BDFF-534B86EAEB34}"/>
              </a:ext>
            </a:extLst>
          </p:cNvPr>
          <p:cNvCxnSpPr/>
          <p:nvPr/>
        </p:nvCxnSpPr>
        <p:spPr>
          <a:xfrm>
            <a:off x="9105530" y="3097715"/>
            <a:ext cx="0" cy="11807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84867A-60FF-4F7E-9738-D66FAEB8FC5D}"/>
              </a:ext>
            </a:extLst>
          </p:cNvPr>
          <p:cNvSpPr txBox="1"/>
          <p:nvPr/>
        </p:nvSpPr>
        <p:spPr>
          <a:xfrm>
            <a:off x="7572654" y="4650199"/>
            <a:ext cx="320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Síntesis de proteína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7F87E9B-B72E-42E0-9ECC-3E31D01EDD1D}"/>
              </a:ext>
            </a:extLst>
          </p:cNvPr>
          <p:cNvSpPr txBox="1"/>
          <p:nvPr/>
        </p:nvSpPr>
        <p:spPr>
          <a:xfrm>
            <a:off x="6224726" y="1211413"/>
            <a:ext cx="57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Es el proceso en cual el </a:t>
            </a:r>
            <a:r>
              <a:rPr lang="es-MX" dirty="0" err="1"/>
              <a:t>RNAm</a:t>
            </a:r>
            <a:r>
              <a:rPr lang="es-MX" dirty="0"/>
              <a:t> es leído para sintetizar una proteína.</a:t>
            </a:r>
          </a:p>
        </p:txBody>
      </p:sp>
      <p:pic>
        <p:nvPicPr>
          <p:cNvPr id="4100" name="Picture 4" descr="The game has changed.' AI triumphs at solving protein structures | Science  | AAAS">
            <a:extLst>
              <a:ext uri="{FF2B5EF4-FFF2-40B4-BE49-F238E27FC236}">
                <a16:creationId xmlns:a16="http://schemas.microsoft.com/office/drawing/2014/main" id="{5D85EA54-F6FC-4A14-983E-4D4348EB7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100" y="5153832"/>
            <a:ext cx="2657383" cy="14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12439BD-F6CB-49F6-8F0D-CAC2B824E5A0}"/>
              </a:ext>
            </a:extLst>
          </p:cNvPr>
          <p:cNvCxnSpPr>
            <a:cxnSpLocks/>
          </p:cNvCxnSpPr>
          <p:nvPr/>
        </p:nvCxnSpPr>
        <p:spPr>
          <a:xfrm>
            <a:off x="2688455" y="3688080"/>
            <a:ext cx="0" cy="5903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30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ases moleculares de la herencia. Replicación. - Mundogenetica">
            <a:extLst>
              <a:ext uri="{FF2B5EF4-FFF2-40B4-BE49-F238E27FC236}">
                <a16:creationId xmlns:a16="http://schemas.microsoft.com/office/drawing/2014/main" id="{FE45C3D5-80CA-ECFE-CDA1-696198F75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2"/>
          <a:stretch>
            <a:fillRect/>
          </a:stretch>
        </p:blipFill>
        <p:spPr bwMode="auto">
          <a:xfrm>
            <a:off x="82427" y="1052736"/>
            <a:ext cx="4968551" cy="398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elicasa: qué es, características, tipos, taxonomía, funciones">
            <a:extLst>
              <a:ext uri="{FF2B5EF4-FFF2-40B4-BE49-F238E27FC236}">
                <a16:creationId xmlns:a16="http://schemas.microsoft.com/office/drawing/2014/main" id="{7F0AE1E8-9D3B-B964-7559-FD3295AAD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1988840"/>
            <a:ext cx="7128792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984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ranscripción | Portal Académico del CCH">
            <a:extLst>
              <a:ext uri="{FF2B5EF4-FFF2-40B4-BE49-F238E27FC236}">
                <a16:creationId xmlns:a16="http://schemas.microsoft.com/office/drawing/2014/main" id="{291E81CF-AFAC-673E-0A1E-42423B21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20" y="836712"/>
            <a:ext cx="10873208" cy="517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5814E6D-1B7F-F709-0638-B78063C1A43A}"/>
              </a:ext>
            </a:extLst>
          </p:cNvPr>
          <p:cNvSpPr txBox="1"/>
          <p:nvPr/>
        </p:nvSpPr>
        <p:spPr>
          <a:xfrm>
            <a:off x="5015880" y="1052736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effectLst/>
                <a:latin typeface="Google Sans"/>
              </a:rPr>
              <a:t>Activan o desactivan genes según las necesidades de la célula.</a:t>
            </a:r>
            <a:endParaRPr lang="es-MX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593971F-D719-275A-4DD9-75495F154F9A}"/>
              </a:ext>
            </a:extLst>
          </p:cNvPr>
          <p:cNvCxnSpPr/>
          <p:nvPr/>
        </p:nvCxnSpPr>
        <p:spPr>
          <a:xfrm>
            <a:off x="4727848" y="1237402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976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16A161-3703-4F45-94EA-D39FFA937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44" t="13750" r="28907" b="67778"/>
          <a:stretch/>
        </p:blipFill>
        <p:spPr>
          <a:xfrm>
            <a:off x="301885" y="1076324"/>
            <a:ext cx="4724400" cy="12668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25EC012-C85C-4B88-898D-41A6A7DA1217}"/>
              </a:ext>
            </a:extLst>
          </p:cNvPr>
          <p:cNvSpPr txBox="1"/>
          <p:nvPr/>
        </p:nvSpPr>
        <p:spPr>
          <a:xfrm>
            <a:off x="730510" y="233336"/>
            <a:ext cx="369311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TRANSCRIPCIÓN 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C76F6F7-8412-4EDF-B3F1-ECA4F3B1B71A}"/>
              </a:ext>
            </a:extLst>
          </p:cNvPr>
          <p:cNvCxnSpPr>
            <a:cxnSpLocks/>
          </p:cNvCxnSpPr>
          <p:nvPr/>
        </p:nvCxnSpPr>
        <p:spPr>
          <a:xfrm>
            <a:off x="2664085" y="2272125"/>
            <a:ext cx="0" cy="7842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3E0D0E32-EA96-4BF1-AC98-9D1341FA8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9" t="40833" r="3883" b="32039"/>
          <a:stretch/>
        </p:blipFill>
        <p:spPr>
          <a:xfrm>
            <a:off x="488271" y="3127437"/>
            <a:ext cx="11088209" cy="186042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8DC55B7-8B07-4535-9B9E-F5C9F683010E}"/>
              </a:ext>
            </a:extLst>
          </p:cNvPr>
          <p:cNvSpPr txBox="1"/>
          <p:nvPr/>
        </p:nvSpPr>
        <p:spPr>
          <a:xfrm>
            <a:off x="568172" y="2202417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DNA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B33AA1-DE39-4593-B351-4AA9F85EB5C5}"/>
              </a:ext>
            </a:extLst>
          </p:cNvPr>
          <p:cNvSpPr txBox="1"/>
          <p:nvPr/>
        </p:nvSpPr>
        <p:spPr>
          <a:xfrm>
            <a:off x="2825642" y="2431017"/>
            <a:ext cx="319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DNA debe desdoblarse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8A15521-9EE7-47DA-AE5E-A4B1769A37A5}"/>
              </a:ext>
            </a:extLst>
          </p:cNvPr>
          <p:cNvSpPr/>
          <p:nvPr/>
        </p:nvSpPr>
        <p:spPr>
          <a:xfrm>
            <a:off x="2664085" y="3189583"/>
            <a:ext cx="6257973" cy="1932835"/>
          </a:xfrm>
          <a:prstGeom prst="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264AD43-376D-43CF-8106-E7094074828B}"/>
              </a:ext>
            </a:extLst>
          </p:cNvPr>
          <p:cNvSpPr txBox="1"/>
          <p:nvPr/>
        </p:nvSpPr>
        <p:spPr>
          <a:xfrm>
            <a:off x="8105312" y="2630260"/>
            <a:ext cx="81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Gen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8D41DC-827A-40CE-A89B-71F0A274A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69" t="38781" r="59733" b="27270"/>
          <a:stretch/>
        </p:blipFill>
        <p:spPr>
          <a:xfrm>
            <a:off x="2690719" y="3356036"/>
            <a:ext cx="1633490" cy="1562193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F5A0F50-8848-470A-AFE7-F09C1E804DB1}"/>
              </a:ext>
            </a:extLst>
          </p:cNvPr>
          <p:cNvCxnSpPr>
            <a:stCxn id="16" idx="2"/>
          </p:cNvCxnSpPr>
          <p:nvPr/>
        </p:nvCxnSpPr>
        <p:spPr>
          <a:xfrm>
            <a:off x="3507464" y="4918229"/>
            <a:ext cx="8093" cy="7989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B3CEC33-0070-4D3E-886C-C773F98460D3}"/>
              </a:ext>
            </a:extLst>
          </p:cNvPr>
          <p:cNvSpPr txBox="1"/>
          <p:nvPr/>
        </p:nvSpPr>
        <p:spPr>
          <a:xfrm>
            <a:off x="3607987" y="5545219"/>
            <a:ext cx="261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hebra de DNA debe separarse 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30A355F-54DE-4442-ABB6-7401786ABFD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119" y="4021293"/>
            <a:ext cx="1201016" cy="114005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85B025D9-0B48-441D-8597-3DD446FF8925}"/>
              </a:ext>
            </a:extLst>
          </p:cNvPr>
          <p:cNvSpPr txBox="1"/>
          <p:nvPr/>
        </p:nvSpPr>
        <p:spPr>
          <a:xfrm>
            <a:off x="1397119" y="5150718"/>
            <a:ext cx="126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RNA </a:t>
            </a:r>
            <a:r>
              <a:rPr lang="es-MX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pol</a:t>
            </a:r>
            <a:endParaRPr lang="es-MX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BC7E1D8-B601-44A5-957A-5B8E2A676CAD}"/>
              </a:ext>
            </a:extLst>
          </p:cNvPr>
          <p:cNvSpPr txBox="1"/>
          <p:nvPr/>
        </p:nvSpPr>
        <p:spPr>
          <a:xfrm>
            <a:off x="79508" y="5520805"/>
            <a:ext cx="261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La RNA </a:t>
            </a:r>
            <a:r>
              <a:rPr lang="es-MX" dirty="0" err="1"/>
              <a:t>pol</a:t>
            </a:r>
            <a:r>
              <a:rPr lang="es-MX" dirty="0"/>
              <a:t> se une al inicio de la secuencia de DNA a copiar 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C98EF0A-AB27-4062-8272-3302A63DEDF2}"/>
              </a:ext>
            </a:extLst>
          </p:cNvPr>
          <p:cNvCxnSpPr/>
          <p:nvPr/>
        </p:nvCxnSpPr>
        <p:spPr>
          <a:xfrm flipV="1">
            <a:off x="807868" y="5161344"/>
            <a:ext cx="497149" cy="383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26C09F9F-5531-40F4-8DC0-FA8DB82B7D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6" t="32115" r="83107" b="52362"/>
          <a:stretch/>
        </p:blipFill>
        <p:spPr>
          <a:xfrm>
            <a:off x="6866922" y="311246"/>
            <a:ext cx="3293525" cy="1994720"/>
          </a:xfrm>
          <a:prstGeom prst="rect">
            <a:avLst/>
          </a:prstGeom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BB25276D-6FDF-46BC-9A32-2D97C52CD239}"/>
              </a:ext>
            </a:extLst>
          </p:cNvPr>
          <p:cNvCxnSpPr>
            <a:cxnSpLocks/>
          </p:cNvCxnSpPr>
          <p:nvPr/>
        </p:nvCxnSpPr>
        <p:spPr>
          <a:xfrm flipV="1">
            <a:off x="2141321" y="1935332"/>
            <a:ext cx="4943060" cy="250619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BF1EDB8B-088F-4F20-AF1A-69B15A14C2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233" t="33131" r="26669" b="24906"/>
          <a:stretch/>
        </p:blipFill>
        <p:spPr>
          <a:xfrm>
            <a:off x="3002062" y="2422695"/>
            <a:ext cx="6746210" cy="345432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0FE2ECA0-9AB1-4D42-8C25-4C10E08B5B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8077" y="4105730"/>
            <a:ext cx="1697664" cy="1611489"/>
          </a:xfrm>
          <a:prstGeom prst="rect">
            <a:avLst/>
          </a:prstGeom>
        </p:spPr>
      </p:pic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F7844FBC-1762-44C5-9236-3BD572771BCC}"/>
              </a:ext>
            </a:extLst>
          </p:cNvPr>
          <p:cNvSpPr/>
          <p:nvPr/>
        </p:nvSpPr>
        <p:spPr>
          <a:xfrm>
            <a:off x="7324078" y="4296792"/>
            <a:ext cx="3176857" cy="2015231"/>
          </a:xfrm>
          <a:custGeom>
            <a:avLst/>
            <a:gdLst>
              <a:gd name="connsiteX0" fmla="*/ 0 w 3176857"/>
              <a:gd name="connsiteY0" fmla="*/ 0 h 2015231"/>
              <a:gd name="connsiteX1" fmla="*/ 1873188 w 3176857"/>
              <a:gd name="connsiteY1" fmla="*/ 603682 h 2015231"/>
              <a:gd name="connsiteX2" fmla="*/ 3133817 w 3176857"/>
              <a:gd name="connsiteY2" fmla="*/ 1322773 h 2015231"/>
              <a:gd name="connsiteX3" fmla="*/ 2760955 w 3176857"/>
              <a:gd name="connsiteY3" fmla="*/ 2015231 h 201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6857" h="2015231">
                <a:moveTo>
                  <a:pt x="0" y="0"/>
                </a:moveTo>
                <a:cubicBezTo>
                  <a:pt x="675442" y="191610"/>
                  <a:pt x="1350885" y="383220"/>
                  <a:pt x="1873188" y="603682"/>
                </a:cubicBezTo>
                <a:cubicBezTo>
                  <a:pt x="2395491" y="824144"/>
                  <a:pt x="2985856" y="1087515"/>
                  <a:pt x="3133817" y="1322773"/>
                </a:cubicBezTo>
                <a:cubicBezTo>
                  <a:pt x="3281778" y="1558031"/>
                  <a:pt x="3021366" y="1786631"/>
                  <a:pt x="2760955" y="2015231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1582F9D1-3F47-4D4A-BE6D-CA0F36EF3F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088" t="83898" r="10727"/>
          <a:stretch/>
        </p:blipFill>
        <p:spPr>
          <a:xfrm>
            <a:off x="6004434" y="6084582"/>
            <a:ext cx="3915052" cy="523220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B14098A-2E51-4553-A59C-904E667F96EF}"/>
              </a:ext>
            </a:extLst>
          </p:cNvPr>
          <p:cNvSpPr txBox="1"/>
          <p:nvPr/>
        </p:nvSpPr>
        <p:spPr>
          <a:xfrm>
            <a:off x="9919486" y="6362088"/>
            <a:ext cx="11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RNAm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9" grpId="0"/>
      <p:bldP spid="22" grpId="0"/>
      <p:bldP spid="23" grpId="0"/>
      <p:bldP spid="36" grpId="0" animBg="1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karyotic Transcription – Biology 2e">
            <a:extLst>
              <a:ext uri="{FF2B5EF4-FFF2-40B4-BE49-F238E27FC236}">
                <a16:creationId xmlns:a16="http://schemas.microsoft.com/office/drawing/2014/main" id="{AC090453-94FF-4594-9FC1-EDE88A542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366713"/>
            <a:ext cx="10344150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16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nscription">
            <a:extLst>
              <a:ext uri="{FF2B5EF4-FFF2-40B4-BE49-F238E27FC236}">
                <a16:creationId xmlns:a16="http://schemas.microsoft.com/office/drawing/2014/main" id="{AC1CB1C5-579D-41A8-A14C-5380E8C90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0"/>
            <a:ext cx="1020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6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Draw a Cartoon Cell - How to Draw Cartoons">
            <a:extLst>
              <a:ext uri="{FF2B5EF4-FFF2-40B4-BE49-F238E27FC236}">
                <a16:creationId xmlns:a16="http://schemas.microsoft.com/office/drawing/2014/main" id="{CBD0876C-F63C-4E6C-8D9C-41C9B78D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04007" y="-223238"/>
            <a:ext cx="7554897" cy="755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EC3B60-DEDD-464C-8D17-F3168CB6C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088" t="83898" r="10727"/>
          <a:stretch/>
        </p:blipFill>
        <p:spPr>
          <a:xfrm>
            <a:off x="5663952" y="3083638"/>
            <a:ext cx="2117709" cy="28301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4E59932-1F53-400D-BA3A-A5287BE8DAF0}"/>
              </a:ext>
            </a:extLst>
          </p:cNvPr>
          <p:cNvSpPr txBox="1"/>
          <p:nvPr/>
        </p:nvSpPr>
        <p:spPr>
          <a:xfrm>
            <a:off x="5894715" y="2997323"/>
            <a:ext cx="11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RNAm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3EA79C49-97E0-45E2-9C38-4A85B6474F86}"/>
              </a:ext>
            </a:extLst>
          </p:cNvPr>
          <p:cNvSpPr/>
          <p:nvPr/>
        </p:nvSpPr>
        <p:spPr>
          <a:xfrm>
            <a:off x="6168008" y="2204864"/>
            <a:ext cx="936105" cy="741534"/>
          </a:xfrm>
          <a:custGeom>
            <a:avLst/>
            <a:gdLst>
              <a:gd name="connsiteX0" fmla="*/ 0 w 2361460"/>
              <a:gd name="connsiteY0" fmla="*/ 1590930 h 1590930"/>
              <a:gd name="connsiteX1" fmla="*/ 133165 w 2361460"/>
              <a:gd name="connsiteY1" fmla="*/ 969493 h 1590930"/>
              <a:gd name="connsiteX2" fmla="*/ 745724 w 2361460"/>
              <a:gd name="connsiteY2" fmla="*/ 152747 h 1590930"/>
              <a:gd name="connsiteX3" fmla="*/ 2361460 w 2361460"/>
              <a:gd name="connsiteY3" fmla="*/ 1827 h 159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0" h="1590930">
                <a:moveTo>
                  <a:pt x="0" y="1590930"/>
                </a:moveTo>
                <a:cubicBezTo>
                  <a:pt x="4439" y="1400060"/>
                  <a:pt x="8878" y="1209190"/>
                  <a:pt x="133165" y="969493"/>
                </a:cubicBezTo>
                <a:cubicBezTo>
                  <a:pt x="257452" y="729796"/>
                  <a:pt x="374342" y="314025"/>
                  <a:pt x="745724" y="152747"/>
                </a:cubicBezTo>
                <a:cubicBezTo>
                  <a:pt x="1117107" y="-8531"/>
                  <a:pt x="1739283" y="-3352"/>
                  <a:pt x="2361460" y="182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6803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lase digital 7. Traducción – Recursos Educativos Abiertos">
            <a:extLst>
              <a:ext uri="{FF2B5EF4-FFF2-40B4-BE49-F238E27FC236}">
                <a16:creationId xmlns:a16="http://schemas.microsoft.com/office/drawing/2014/main" id="{7951C11C-DCF3-F2C1-6A0F-14214301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196752"/>
            <a:ext cx="48768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tapas de la traducción (artículo) | Khan Academy">
            <a:extLst>
              <a:ext uri="{FF2B5EF4-FFF2-40B4-BE49-F238E27FC236}">
                <a16:creationId xmlns:a16="http://schemas.microsoft.com/office/drawing/2014/main" id="{FE06CCAF-62AB-CD0D-7DF9-6F3C05DC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902"/>
            <a:ext cx="52578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074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Tipos y Estructura del ARN | Concise Medical Knowledge">
            <a:extLst>
              <a:ext uri="{FF2B5EF4-FFF2-40B4-BE49-F238E27FC236}">
                <a16:creationId xmlns:a16="http://schemas.microsoft.com/office/drawing/2014/main" id="{5732ACF5-24C0-26A6-461A-FD9901D32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9"/>
            <a:ext cx="11706293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tapas de la traducción (artículo) | Khan Academy">
            <a:extLst>
              <a:ext uri="{FF2B5EF4-FFF2-40B4-BE49-F238E27FC236}">
                <a16:creationId xmlns:a16="http://schemas.microsoft.com/office/drawing/2014/main" id="{9E5EA1E8-A5A5-6D5E-F07C-BDC69F55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2276872"/>
            <a:ext cx="2302560" cy="1754951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36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B74CA4-80D3-43CC-BBCA-22A71B10FF71}"/>
              </a:ext>
            </a:extLst>
          </p:cNvPr>
          <p:cNvSpPr txBox="1"/>
          <p:nvPr/>
        </p:nvSpPr>
        <p:spPr>
          <a:xfrm>
            <a:off x="223421" y="257453"/>
            <a:ext cx="369311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TRADUCCIÓN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9DA855-4517-40FE-9340-5B64C99F9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" t="11384" r="3156" b="13398"/>
          <a:stretch/>
        </p:blipFill>
        <p:spPr>
          <a:xfrm>
            <a:off x="115409" y="1210870"/>
            <a:ext cx="11496583" cy="515848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C709670-C55B-4302-B584-BBF582B5ED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9" t="35416" r="60781" b="15279"/>
          <a:stretch/>
        </p:blipFill>
        <p:spPr>
          <a:xfrm>
            <a:off x="858174" y="2828925"/>
            <a:ext cx="2155775" cy="1724026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6DCF373-8087-42D3-BBA8-E2B701AC182F}"/>
              </a:ext>
            </a:extLst>
          </p:cNvPr>
          <p:cNvCxnSpPr/>
          <p:nvPr/>
        </p:nvCxnSpPr>
        <p:spPr>
          <a:xfrm>
            <a:off x="2828925" y="3741656"/>
            <a:ext cx="2552700" cy="9691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1EEDFF9-B98D-4C8A-A4B8-6EE589B32A2F}"/>
              </a:ext>
            </a:extLst>
          </p:cNvPr>
          <p:cNvSpPr txBox="1"/>
          <p:nvPr/>
        </p:nvSpPr>
        <p:spPr>
          <a:xfrm>
            <a:off x="2556769" y="2816517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Ribosomas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C086F70-97EE-4C14-BA13-FE81709F2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56" b="9773"/>
          <a:stretch/>
        </p:blipFill>
        <p:spPr>
          <a:xfrm>
            <a:off x="-8873" y="1301681"/>
            <a:ext cx="12192000" cy="49768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BD7B708-98C7-46AE-8AA5-04A5C8A13143}"/>
              </a:ext>
            </a:extLst>
          </p:cNvPr>
          <p:cNvSpPr txBox="1"/>
          <p:nvPr/>
        </p:nvSpPr>
        <p:spPr>
          <a:xfrm>
            <a:off x="9821832" y="5277798"/>
            <a:ext cx="11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RNAm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931211-135D-492B-8F0F-A7EE128DBE67}"/>
              </a:ext>
            </a:extLst>
          </p:cNvPr>
          <p:cNvSpPr txBox="1"/>
          <p:nvPr/>
        </p:nvSpPr>
        <p:spPr>
          <a:xfrm>
            <a:off x="2388073" y="3147882"/>
            <a:ext cx="11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RNAr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480E05B-2A35-4F7F-8872-4A64BA55C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74" t="17656" r="33301" b="40842"/>
          <a:stretch/>
        </p:blipFill>
        <p:spPr>
          <a:xfrm>
            <a:off x="4628235" y="1393404"/>
            <a:ext cx="3355740" cy="284622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AAF88617-4FA7-487F-BC81-5E3B3895B4DD}"/>
              </a:ext>
            </a:extLst>
          </p:cNvPr>
          <p:cNvSpPr/>
          <p:nvPr/>
        </p:nvSpPr>
        <p:spPr>
          <a:xfrm>
            <a:off x="5051394" y="1393404"/>
            <a:ext cx="1731146" cy="9414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EB11BC3-6CED-4A24-945F-DE3EEFF00AC2}"/>
              </a:ext>
            </a:extLst>
          </p:cNvPr>
          <p:cNvSpPr/>
          <p:nvPr/>
        </p:nvSpPr>
        <p:spPr>
          <a:xfrm>
            <a:off x="5051394" y="3581751"/>
            <a:ext cx="1731146" cy="5729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0E50C2A-A285-432C-B284-30193618C17E}"/>
              </a:ext>
            </a:extLst>
          </p:cNvPr>
          <p:cNvSpPr/>
          <p:nvPr/>
        </p:nvSpPr>
        <p:spPr>
          <a:xfrm>
            <a:off x="1204403" y="4311317"/>
            <a:ext cx="1731146" cy="5729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5D601F-60CD-4594-A3B6-0777DCC6CDED}"/>
              </a:ext>
            </a:extLst>
          </p:cNvPr>
          <p:cNvSpPr txBox="1"/>
          <p:nvPr/>
        </p:nvSpPr>
        <p:spPr>
          <a:xfrm>
            <a:off x="1522521" y="4841027"/>
            <a:ext cx="169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AB07475-F073-4F39-A389-7A2FD41B50F5}"/>
              </a:ext>
            </a:extLst>
          </p:cNvPr>
          <p:cNvSpPr txBox="1"/>
          <p:nvPr/>
        </p:nvSpPr>
        <p:spPr>
          <a:xfrm>
            <a:off x="6960069" y="3683584"/>
            <a:ext cx="169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ANTI-CODON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8677915-7CD3-4B6E-A058-10BDE6B96DB2}"/>
              </a:ext>
            </a:extLst>
          </p:cNvPr>
          <p:cNvSpPr txBox="1"/>
          <p:nvPr/>
        </p:nvSpPr>
        <p:spPr>
          <a:xfrm>
            <a:off x="3211492" y="1615466"/>
            <a:ext cx="169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AMINOÁCIDO 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1F27FCA-5A6B-4ACB-9566-DA66F8DE62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145" b="9773"/>
          <a:stretch/>
        </p:blipFill>
        <p:spPr>
          <a:xfrm>
            <a:off x="0" y="1210870"/>
            <a:ext cx="12192000" cy="514904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27668D7-3939-436B-B6E4-C59B50070B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656" b="9773"/>
          <a:stretch/>
        </p:blipFill>
        <p:spPr>
          <a:xfrm>
            <a:off x="16694" y="1210870"/>
            <a:ext cx="12192000" cy="514904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A0BEB4A-F91A-4CC9-9EF0-D121912FC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4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APRENDE y DISFRUTA con las CIENCIAS NATURALES: Morfología de los cromosomas">
            <a:extLst>
              <a:ext uri="{FF2B5EF4-FFF2-40B4-BE49-F238E27FC236}">
                <a16:creationId xmlns:a16="http://schemas.microsoft.com/office/drawing/2014/main" id="{6BEC5D5E-2479-CB1F-77DA-D52887E1C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692696"/>
            <a:ext cx="5616624" cy="58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0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318115-2AE1-2DED-D9A6-4FCCD8B1E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26901" r="16335" b="27950"/>
          <a:stretch/>
        </p:blipFill>
        <p:spPr>
          <a:xfrm>
            <a:off x="263352" y="1124744"/>
            <a:ext cx="11167938" cy="4104456"/>
          </a:xfrm>
          <a:prstGeom prst="rect">
            <a:avLst/>
          </a:prstGeom>
        </p:spPr>
      </p:pic>
      <p:pic>
        <p:nvPicPr>
          <p:cNvPr id="14338" name="Picture 2" descr="Functions Of Proteins | 5 Main Functions, What, Where &amp; How">
            <a:extLst>
              <a:ext uri="{FF2B5EF4-FFF2-40B4-BE49-F238E27FC236}">
                <a16:creationId xmlns:a16="http://schemas.microsoft.com/office/drawing/2014/main" id="{948E1F64-26E5-E0DF-F3E2-441670E7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87738"/>
            <a:ext cx="7200800" cy="661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2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mostra a ser pipetada numa placa de Petri">
            <a:extLst>
              <a:ext uri="{FF2B5EF4-FFF2-40B4-BE49-F238E27FC236}">
                <a16:creationId xmlns:a16="http://schemas.microsoft.com/office/drawing/2014/main" id="{C50CA47B-F76A-01B0-7D5E-7141EDE6C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6" r="-2" b="-2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31B2C68-E699-352F-F2C7-903033373709}"/>
              </a:ext>
            </a:extLst>
          </p:cNvPr>
          <p:cNvSpPr txBox="1"/>
          <p:nvPr/>
        </p:nvSpPr>
        <p:spPr>
          <a:xfrm>
            <a:off x="8203692" y="1768039"/>
            <a:ext cx="3831744" cy="1086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EPIGENÉTICA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687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CDED692-8FD7-41E4-8A88-CC81DA4DD7AB}"/>
              </a:ext>
            </a:extLst>
          </p:cNvPr>
          <p:cNvSpPr txBox="1"/>
          <p:nvPr/>
        </p:nvSpPr>
        <p:spPr>
          <a:xfrm>
            <a:off x="407368" y="260648"/>
            <a:ext cx="6097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/>
              <a:t>Epigenética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9B2004-822F-4DB3-9539-A41CBF7EFF9E}"/>
              </a:ext>
            </a:extLst>
          </p:cNvPr>
          <p:cNvSpPr txBox="1"/>
          <p:nvPr/>
        </p:nvSpPr>
        <p:spPr>
          <a:xfrm>
            <a:off x="767408" y="1124744"/>
            <a:ext cx="10081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Establece la relación entre las influencias genéticas y ambientales que determinan un </a:t>
            </a:r>
            <a:r>
              <a:rPr lang="es-ES" sz="3200" dirty="0">
                <a:solidFill>
                  <a:schemeClr val="accent2"/>
                </a:solidFill>
              </a:rPr>
              <a:t>fenotipo.</a:t>
            </a:r>
            <a:endParaRPr lang="es-MX" sz="3200"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Qué es la Epigenética y para qué sirve? - Genotipia">
            <a:extLst>
              <a:ext uri="{FF2B5EF4-FFF2-40B4-BE49-F238E27FC236}">
                <a16:creationId xmlns:a16="http://schemas.microsoft.com/office/drawing/2014/main" id="{56131482-82C2-4E2E-9124-1A64344A0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377226"/>
            <a:ext cx="8760296" cy="407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3BB1B94-5E5B-4FEF-8A20-D962BBE00484}"/>
              </a:ext>
            </a:extLst>
          </p:cNvPr>
          <p:cNvSpPr txBox="1"/>
          <p:nvPr/>
        </p:nvSpPr>
        <p:spPr>
          <a:xfrm>
            <a:off x="7968208" y="5234677"/>
            <a:ext cx="309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Rasgos físicos y conductuales.</a:t>
            </a:r>
            <a:endParaRPr lang="es-MX" sz="2400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A598F75-9A37-449E-A6DB-4279EEBA9710}"/>
              </a:ext>
            </a:extLst>
          </p:cNvPr>
          <p:cNvCxnSpPr/>
          <p:nvPr/>
        </p:nvCxnSpPr>
        <p:spPr>
          <a:xfrm>
            <a:off x="9516380" y="4653136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191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as oído hablar de la epigenética? | ADNTRO">
            <a:extLst>
              <a:ext uri="{FF2B5EF4-FFF2-40B4-BE49-F238E27FC236}">
                <a16:creationId xmlns:a16="http://schemas.microsoft.com/office/drawing/2014/main" id="{F7525B94-933C-8D9D-B6A8-29CD53D2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001" y="4869160"/>
            <a:ext cx="4568999" cy="191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ol de la epigenética en el desarrollo de enfermedades">
            <a:extLst>
              <a:ext uri="{FF2B5EF4-FFF2-40B4-BE49-F238E27FC236}">
                <a16:creationId xmlns:a16="http://schemas.microsoft.com/office/drawing/2014/main" id="{2184BEFF-FE93-0565-EA44-0D7EDBA90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643679"/>
            <a:ext cx="7340625" cy="55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ol de la epigenética en el desarrollo de enfermedades">
            <a:extLst>
              <a:ext uri="{FF2B5EF4-FFF2-40B4-BE49-F238E27FC236}">
                <a16:creationId xmlns:a16="http://schemas.microsoft.com/office/drawing/2014/main" id="{44AC05AF-C080-5961-E4AD-41998AFA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1" y="2483004"/>
            <a:ext cx="4350353" cy="24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1B602FF-D4CA-6626-2C8F-82EC7D4A3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-253"/>
            <a:ext cx="3918304" cy="2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27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19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745256D-286F-4573-A608-A3C7C0701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8" y="783810"/>
            <a:ext cx="6057172" cy="454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138F78-ADCF-4CDA-AE24-77901466EDEA}"/>
              </a:ext>
            </a:extLst>
          </p:cNvPr>
          <p:cNvSpPr txBox="1"/>
          <p:nvPr/>
        </p:nvSpPr>
        <p:spPr>
          <a:xfrm>
            <a:off x="6312024" y="548680"/>
            <a:ext cx="56886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Source Sans Pro" panose="020B0503030403020204" pitchFamily="34" charset="0"/>
              </a:rPr>
              <a:t>Las parejas de cromosomas numeradas de la 1 a la 22 son iguales en hombres y en mujeres. </a:t>
            </a:r>
            <a:endParaRPr lang="es-MX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C15D8D-CBAD-4781-A421-22ECCC2E2AB6}"/>
              </a:ext>
            </a:extLst>
          </p:cNvPr>
          <p:cNvSpPr txBox="1"/>
          <p:nvPr/>
        </p:nvSpPr>
        <p:spPr>
          <a:xfrm>
            <a:off x="6771716" y="2572526"/>
            <a:ext cx="47692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Source Sans Pro" panose="020B0503030403020204" pitchFamily="34" charset="0"/>
              </a:rPr>
              <a:t>Se componen de </a:t>
            </a:r>
            <a:r>
              <a:rPr lang="es-ES" sz="2800" b="1" dirty="0">
                <a:latin typeface="Source Sans Pro" panose="020B0503030403020204" pitchFamily="34" charset="0"/>
              </a:rPr>
              <a:t>cromosomas </a:t>
            </a:r>
            <a:r>
              <a:rPr lang="es-ES" sz="2800" dirty="0">
                <a:latin typeface="Source Sans Pro" panose="020B0503030403020204" pitchFamily="34" charset="0"/>
              </a:rPr>
              <a:t>llamados</a:t>
            </a:r>
          </a:p>
          <a:p>
            <a:pPr algn="ctr"/>
            <a:r>
              <a:rPr lang="es-ES" sz="2800" b="1" u="sng" dirty="0">
                <a:latin typeface="Source Sans Pro" panose="020B0503030403020204" pitchFamily="34" charset="0"/>
              </a:rPr>
              <a:t>autosómicos</a:t>
            </a:r>
            <a:r>
              <a:rPr lang="es-ES" sz="2800" dirty="0">
                <a:latin typeface="Source Sans Pro" panose="020B0503030403020204" pitchFamily="34" charset="0"/>
              </a:rPr>
              <a:t>. </a:t>
            </a:r>
            <a:endParaRPr lang="es-MX" sz="2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43FC760-62E7-4F9E-BB02-F3CF1B29712A}"/>
              </a:ext>
            </a:extLst>
          </p:cNvPr>
          <p:cNvSpPr txBox="1"/>
          <p:nvPr/>
        </p:nvSpPr>
        <p:spPr>
          <a:xfrm>
            <a:off x="4034635" y="5541039"/>
            <a:ext cx="748883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s-ES" sz="24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La pareja número 23, es diferente en hombres y en mujeres y está formada por los </a:t>
            </a:r>
            <a:r>
              <a:rPr lang="es-ES" sz="24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cromosomas </a:t>
            </a:r>
            <a:r>
              <a:rPr lang="es-ES" sz="24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conocidos como </a:t>
            </a:r>
            <a:r>
              <a:rPr lang="es-ES" sz="24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sexuales</a:t>
            </a:r>
            <a:r>
              <a:rPr lang="es-ES" sz="24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.</a:t>
            </a:r>
            <a:endParaRPr lang="es-MX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2F73A347-58A2-4972-B63E-77C0D2D95F42}"/>
              </a:ext>
            </a:extLst>
          </p:cNvPr>
          <p:cNvSpPr/>
          <p:nvPr/>
        </p:nvSpPr>
        <p:spPr>
          <a:xfrm>
            <a:off x="8940316" y="2140126"/>
            <a:ext cx="432048" cy="432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2" descr="Por qué el cromosoma Y es más corto que el X? ¿Qué ventajas proporciona? -  Quora">
            <a:extLst>
              <a:ext uri="{FF2B5EF4-FFF2-40B4-BE49-F238E27FC236}">
                <a16:creationId xmlns:a16="http://schemas.microsoft.com/office/drawing/2014/main" id="{464837D6-16AA-4AD9-9E47-20823954A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6" r="33980" b="24257"/>
          <a:stretch/>
        </p:blipFill>
        <p:spPr bwMode="auto">
          <a:xfrm>
            <a:off x="4025256" y="4161144"/>
            <a:ext cx="1710704" cy="78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4A12225-CF61-470F-9DB5-0E6C996F4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65"/>
          <a:stretch/>
        </p:blipFill>
        <p:spPr>
          <a:xfrm>
            <a:off x="5231904" y="4293096"/>
            <a:ext cx="684076" cy="59186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F010A47-8416-4FCA-A9F7-CB9806A551AF}"/>
              </a:ext>
            </a:extLst>
          </p:cNvPr>
          <p:cNvSpPr/>
          <p:nvPr/>
        </p:nvSpPr>
        <p:spPr>
          <a:xfrm>
            <a:off x="4079777" y="4221088"/>
            <a:ext cx="2160239" cy="1070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C96DDB-2A92-4824-A405-931576D8E7F7}"/>
              </a:ext>
            </a:extLst>
          </p:cNvPr>
          <p:cNvSpPr txBox="1"/>
          <p:nvPr/>
        </p:nvSpPr>
        <p:spPr>
          <a:xfrm>
            <a:off x="1127448" y="188640"/>
            <a:ext cx="9252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>
                <a:effectLst/>
                <a:latin typeface="Source Sans Pro" panose="020B0503030403020204" pitchFamily="34" charset="0"/>
              </a:rPr>
              <a:t>Hay dos cromosomas sexuales, el </a:t>
            </a:r>
            <a:r>
              <a:rPr lang="es-ES" sz="2400" b="1" i="0" dirty="0">
                <a:effectLst/>
                <a:latin typeface="Source Sans Pro" panose="020B0503030403020204" pitchFamily="34" charset="0"/>
              </a:rPr>
              <a:t>cromosoma X </a:t>
            </a:r>
            <a:r>
              <a:rPr lang="es-ES" sz="2400" b="0" i="0" dirty="0">
                <a:effectLst/>
                <a:latin typeface="Source Sans Pro" panose="020B0503030403020204" pitchFamily="34" charset="0"/>
              </a:rPr>
              <a:t>y el </a:t>
            </a:r>
            <a:r>
              <a:rPr lang="es-ES" sz="2400" b="1" i="0" dirty="0">
                <a:effectLst/>
                <a:latin typeface="Source Sans Pro" panose="020B0503030403020204" pitchFamily="34" charset="0"/>
              </a:rPr>
              <a:t>cromosoma Y</a:t>
            </a:r>
            <a:endParaRPr lang="es-MX" sz="2400" dirty="0"/>
          </a:p>
        </p:txBody>
      </p:sp>
      <p:pic>
        <p:nvPicPr>
          <p:cNvPr id="70658" name="Picture 2" descr="Por qué el cromosoma Y es más corto que el X? ¿Qué ventajas proporciona? -  Quora">
            <a:extLst>
              <a:ext uri="{FF2B5EF4-FFF2-40B4-BE49-F238E27FC236}">
                <a16:creationId xmlns:a16="http://schemas.microsoft.com/office/drawing/2014/main" id="{EC244F41-C90C-400D-A475-3BB6E0C8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797803"/>
            <a:ext cx="7551462" cy="45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103D3A5-7814-40B7-B098-4FD7B5F53412}"/>
              </a:ext>
            </a:extLst>
          </p:cNvPr>
          <p:cNvSpPr txBox="1"/>
          <p:nvPr/>
        </p:nvSpPr>
        <p:spPr>
          <a:xfrm>
            <a:off x="791716" y="5229200"/>
            <a:ext cx="106085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>
                <a:effectLst/>
                <a:latin typeface="Source Sans Pro" panose="020B0503030403020204" pitchFamily="34" charset="0"/>
              </a:rPr>
              <a:t>Una mujer hereda un cromosoma </a:t>
            </a:r>
            <a:r>
              <a:rPr lang="es-ES" sz="2400" b="1" i="0" dirty="0">
                <a:effectLst/>
                <a:latin typeface="Source Sans Pro" panose="020B0503030403020204" pitchFamily="34" charset="0"/>
              </a:rPr>
              <a:t>X</a:t>
            </a:r>
            <a:r>
              <a:rPr lang="es-ES" sz="2400" b="0" i="0" dirty="0">
                <a:effectLst/>
                <a:latin typeface="Source Sans Pro" panose="020B0503030403020204" pitchFamily="34" charset="0"/>
              </a:rPr>
              <a:t> de su madre y un cromosoma </a:t>
            </a:r>
            <a:r>
              <a:rPr lang="es-ES" sz="2400" b="1" i="0" dirty="0">
                <a:effectLst/>
                <a:latin typeface="Source Sans Pro" panose="020B0503030403020204" pitchFamily="34" charset="0"/>
              </a:rPr>
              <a:t>X</a:t>
            </a:r>
            <a:r>
              <a:rPr lang="es-ES" sz="2400" b="0" i="0" dirty="0">
                <a:effectLst/>
                <a:latin typeface="Source Sans Pro" panose="020B0503030403020204" pitchFamily="34" charset="0"/>
              </a:rPr>
              <a:t> de su padre </a:t>
            </a:r>
            <a:endParaRPr lang="es-ES" sz="2400" dirty="0">
              <a:latin typeface="Source Sans Pro" panose="020B0503030403020204" pitchFamily="34" charset="0"/>
            </a:endParaRPr>
          </a:p>
          <a:p>
            <a:r>
              <a:rPr lang="es-ES" sz="2400" b="0" i="0" dirty="0">
                <a:effectLst/>
                <a:latin typeface="Source Sans Pro" panose="020B0503030403020204" pitchFamily="34" charset="0"/>
              </a:rPr>
              <a:t>Un hombre hereda un cromosoma </a:t>
            </a:r>
            <a:r>
              <a:rPr lang="es-ES" sz="2400" b="1" i="0" dirty="0">
                <a:effectLst/>
                <a:latin typeface="Source Sans Pro" panose="020B0503030403020204" pitchFamily="34" charset="0"/>
              </a:rPr>
              <a:t>X</a:t>
            </a:r>
            <a:r>
              <a:rPr lang="es-ES" sz="2400" b="0" i="0" dirty="0">
                <a:effectLst/>
                <a:latin typeface="Source Sans Pro" panose="020B0503030403020204" pitchFamily="34" charset="0"/>
              </a:rPr>
              <a:t> de su madre y un cromosoma </a:t>
            </a:r>
            <a:r>
              <a:rPr lang="es-ES" sz="2400" b="1" i="0" dirty="0">
                <a:effectLst/>
                <a:latin typeface="Source Sans Pro" panose="020B0503030403020204" pitchFamily="34" charset="0"/>
              </a:rPr>
              <a:t>Y</a:t>
            </a:r>
            <a:r>
              <a:rPr lang="es-ES" sz="2400" b="0" i="0" dirty="0">
                <a:effectLst/>
                <a:latin typeface="Source Sans Pro" panose="020B0503030403020204" pitchFamily="34" charset="0"/>
              </a:rPr>
              <a:t> de su padre 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49584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ACDE046-412B-4DA3-B8A6-2BC5FF684A16}"/>
              </a:ext>
            </a:extLst>
          </p:cNvPr>
          <p:cNvSpPr txBox="1"/>
          <p:nvPr/>
        </p:nvSpPr>
        <p:spPr>
          <a:xfrm>
            <a:off x="3882008" y="30028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latin typeface="Source Sans Pro" panose="020B0503030403020204" pitchFamily="34" charset="0"/>
              </a:rPr>
              <a:t>Anomalías cromosómicas</a:t>
            </a:r>
            <a:endParaRPr lang="es-MX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947F52-E209-4277-BAF1-C5B4C67081FB}"/>
              </a:ext>
            </a:extLst>
          </p:cNvPr>
          <p:cNvSpPr txBox="1"/>
          <p:nvPr/>
        </p:nvSpPr>
        <p:spPr>
          <a:xfrm>
            <a:off x="335360" y="1196752"/>
            <a:ext cx="475252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Source Sans Pro" panose="020B0503030403020204" pitchFamily="34" charset="0"/>
              </a:rPr>
              <a:t>Es importante que tengamos un balance correcto del material cromosómico</a:t>
            </a:r>
            <a:endParaRPr lang="es-MX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FB6905-AAE9-42B3-8A49-8E1884E67899}"/>
              </a:ext>
            </a:extLst>
          </p:cNvPr>
          <p:cNvSpPr txBox="1"/>
          <p:nvPr/>
        </p:nvSpPr>
        <p:spPr>
          <a:xfrm>
            <a:off x="744114" y="4337844"/>
            <a:ext cx="511256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Source Sans Pro" panose="020B0503030403020204" pitchFamily="34" charset="0"/>
              </a:rPr>
              <a:t>Puede dar lugar, a dificultades en el </a:t>
            </a:r>
            <a:r>
              <a:rPr lang="es-ES" sz="2400" b="1" dirty="0">
                <a:latin typeface="Source Sans Pro" panose="020B0503030403020204" pitchFamily="34" charset="0"/>
              </a:rPr>
              <a:t>aprendizaje</a:t>
            </a:r>
            <a:r>
              <a:rPr lang="es-ES" sz="2400" dirty="0">
                <a:latin typeface="Source Sans Pro" panose="020B0503030403020204" pitchFamily="34" charset="0"/>
              </a:rPr>
              <a:t>, </a:t>
            </a:r>
            <a:r>
              <a:rPr lang="es-ES" sz="2400" b="1" dirty="0">
                <a:latin typeface="Source Sans Pro" panose="020B0503030403020204" pitchFamily="34" charset="0"/>
              </a:rPr>
              <a:t>retraso en el desarrollo </a:t>
            </a:r>
            <a:r>
              <a:rPr lang="es-ES" sz="2400" dirty="0">
                <a:latin typeface="Source Sans Pro" panose="020B0503030403020204" pitchFamily="34" charset="0"/>
              </a:rPr>
              <a:t>y problemas </a:t>
            </a:r>
            <a:r>
              <a:rPr lang="es-ES" sz="2400" b="1" dirty="0">
                <a:latin typeface="Source Sans Pro" panose="020B0503030403020204" pitchFamily="34" charset="0"/>
              </a:rPr>
              <a:t>de salud</a:t>
            </a:r>
            <a:r>
              <a:rPr lang="es-ES" sz="2400" dirty="0">
                <a:latin typeface="Source Sans Pro" panose="020B0503030403020204" pitchFamily="34" charset="0"/>
              </a:rPr>
              <a:t> en el niño.</a:t>
            </a:r>
            <a:endParaRPr lang="es-MX" sz="24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BEB5709-5B01-4929-845B-F41A5070BC9C}"/>
              </a:ext>
            </a:extLst>
          </p:cNvPr>
          <p:cNvCxnSpPr>
            <a:cxnSpLocks/>
          </p:cNvCxnSpPr>
          <p:nvPr/>
        </p:nvCxnSpPr>
        <p:spPr>
          <a:xfrm>
            <a:off x="5170307" y="2169455"/>
            <a:ext cx="997701" cy="395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25B7048-BE7D-468B-9337-02607366335B}"/>
              </a:ext>
            </a:extLst>
          </p:cNvPr>
          <p:cNvSpPr txBox="1"/>
          <p:nvPr/>
        </p:nvSpPr>
        <p:spPr>
          <a:xfrm>
            <a:off x="6384032" y="2750162"/>
            <a:ext cx="49685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Source Sans Pro" panose="020B0503030403020204" pitchFamily="34" charset="0"/>
              </a:rPr>
              <a:t>Cambios en el </a:t>
            </a:r>
            <a:r>
              <a:rPr lang="es-ES" sz="2400" b="1" dirty="0">
                <a:latin typeface="Source Sans Pro" panose="020B0503030403020204" pitchFamily="34" charset="0"/>
              </a:rPr>
              <a:t>número</a:t>
            </a:r>
            <a:r>
              <a:rPr lang="es-ES" sz="2400" dirty="0">
                <a:latin typeface="Source Sans Pro" panose="020B0503030403020204" pitchFamily="34" charset="0"/>
              </a:rPr>
              <a:t>, </a:t>
            </a:r>
            <a:r>
              <a:rPr lang="es-ES" sz="2400" b="1" dirty="0">
                <a:latin typeface="Source Sans Pro" panose="020B0503030403020204" pitchFamily="34" charset="0"/>
              </a:rPr>
              <a:t>tamaño</a:t>
            </a:r>
            <a:r>
              <a:rPr lang="es-ES" sz="2400" dirty="0">
                <a:latin typeface="Source Sans Pro" panose="020B0503030403020204" pitchFamily="34" charset="0"/>
              </a:rPr>
              <a:t> o en la </a:t>
            </a:r>
            <a:r>
              <a:rPr lang="es-ES" sz="2400" b="1" dirty="0">
                <a:latin typeface="Source Sans Pro" panose="020B0503030403020204" pitchFamily="34" charset="0"/>
              </a:rPr>
              <a:t>estructura</a:t>
            </a:r>
            <a:r>
              <a:rPr lang="es-ES" sz="2400" dirty="0">
                <a:latin typeface="Source Sans Pro" panose="020B0503030403020204" pitchFamily="34" charset="0"/>
              </a:rPr>
              <a:t> de nuestros cromosomas</a:t>
            </a:r>
            <a:endParaRPr lang="es-MX" sz="2400" dirty="0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F28B88DB-C2BD-4ED2-9315-06FC77DE17A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00399" y="3350326"/>
            <a:ext cx="3011219" cy="764235"/>
          </a:xfrm>
          <a:prstGeom prst="bentConnector3">
            <a:avLst>
              <a:gd name="adj1" fmla="val 1001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18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688" name="Rectangle 7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682" name="Picture 2" descr="Anomalías cromosómicas estructurales ¿Cómo afectan al embrión y al paciente  portador?">
            <a:extLst>
              <a:ext uri="{FF2B5EF4-FFF2-40B4-BE49-F238E27FC236}">
                <a16:creationId xmlns:a16="http://schemas.microsoft.com/office/drawing/2014/main" id="{0CC257CB-FB93-4F55-9688-A061ED4DF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6" r="20482" b="-1"/>
          <a:stretch/>
        </p:blipFill>
        <p:spPr bwMode="auto"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noFill/>
          <a:effectLst>
            <a:outerShdw blurRad="381000" dist="1524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EDF9A34C-6806-46BB-BA4F-F99B0EFEB068}"/>
              </a:ext>
            </a:extLst>
          </p:cNvPr>
          <p:cNvSpPr txBox="1"/>
          <p:nvPr/>
        </p:nvSpPr>
        <p:spPr>
          <a:xfrm>
            <a:off x="6461604" y="764704"/>
            <a:ext cx="5472607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Las 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anomalías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cromosómicas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 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pueden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 ser </a:t>
            </a:r>
            <a:r>
              <a:rPr lang="en-US" sz="4000" dirty="0" err="1">
                <a:solidFill>
                  <a:schemeClr val="accent4">
                    <a:alpha val="80000"/>
                  </a:schemeClr>
                </a:solidFill>
              </a:rPr>
              <a:t>heredadas</a:t>
            </a:r>
            <a:r>
              <a:rPr lang="en-US" sz="4000" dirty="0">
                <a:solidFill>
                  <a:schemeClr val="accent4">
                    <a:alpha val="80000"/>
                  </a:schemeClr>
                </a:solidFill>
              </a:rPr>
              <a:t> de los padres 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y,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comúnmente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ocurren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durante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 la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formación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 del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óvulo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 o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el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esperma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 o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durante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el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periodo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 de </a:t>
            </a:r>
            <a:r>
              <a:rPr lang="en-US" sz="4000" dirty="0" err="1">
                <a:solidFill>
                  <a:schemeClr val="bg1">
                    <a:alpha val="80000"/>
                  </a:schemeClr>
                </a:solidFill>
              </a:rPr>
              <a:t>concepción</a:t>
            </a: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522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1A1423E-F849-4A8B-B0D7-65B1FF3FD2D4}"/>
              </a:ext>
            </a:extLst>
          </p:cNvPr>
          <p:cNvSpPr txBox="1"/>
          <p:nvPr/>
        </p:nvSpPr>
        <p:spPr>
          <a:xfrm>
            <a:off x="407368" y="332656"/>
            <a:ext cx="11377264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s-ES" sz="3600" b="1" dirty="0">
                <a:latin typeface="inherit"/>
              </a:rPr>
              <a:t>Hay dos tipos principales de anomalías cromosómicas:</a:t>
            </a:r>
          </a:p>
          <a:p>
            <a:pPr algn="l" fontAlgn="base"/>
            <a:endParaRPr lang="es-ES" sz="2400" b="0" i="0" dirty="0">
              <a:effectLst/>
              <a:latin typeface="Source Sans Pro" panose="020B0503030403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2800" b="1" dirty="0">
                <a:latin typeface="inherit"/>
              </a:rPr>
              <a:t>Anomalías cromosómicas numéricas</a:t>
            </a:r>
          </a:p>
          <a:p>
            <a:pPr algn="l" fontAlgn="base"/>
            <a:r>
              <a:rPr lang="es-ES" sz="2800" dirty="0">
                <a:latin typeface="Source Sans Pro" panose="020B0503030403020204" pitchFamily="34" charset="0"/>
              </a:rPr>
              <a:t>cuando el número de cromosomas es diferente al número normal (ya sea por exceso o por defecto)</a:t>
            </a:r>
          </a:p>
          <a:p>
            <a:pPr algn="l" fontAlgn="base"/>
            <a:endParaRPr lang="es-ES" sz="2800" dirty="0">
              <a:latin typeface="Source Sans Pro" panose="020B0503030403020204" pitchFamily="34" charset="0"/>
            </a:endParaRPr>
          </a:p>
          <a:p>
            <a:pPr algn="l" fontAlgn="base"/>
            <a:endParaRPr lang="es-ES" sz="2800" dirty="0">
              <a:latin typeface="Source Sans Pro" panose="020B0503030403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2800" b="1" dirty="0">
                <a:latin typeface="inherit"/>
              </a:rPr>
              <a:t>Anomalías cromosómicas estructurales</a:t>
            </a:r>
          </a:p>
          <a:p>
            <a:pPr algn="l" fontAlgn="base"/>
            <a:r>
              <a:rPr lang="es-ES" sz="2800" dirty="0">
                <a:latin typeface="Source Sans Pro" panose="020B0503030403020204" pitchFamily="34" charset="0"/>
              </a:rPr>
              <a:t>cuando el material de un cromosoma es reorganizado de algún modo. </a:t>
            </a:r>
          </a:p>
          <a:p>
            <a:pPr algn="l" fontAlgn="base"/>
            <a:endParaRPr lang="es-ES" sz="28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828897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</TotalTime>
  <Words>964</Words>
  <Application>Microsoft Office PowerPoint</Application>
  <PresentationFormat>Panorámica</PresentationFormat>
  <Paragraphs>143</Paragraphs>
  <Slides>44</Slides>
  <Notes>3</Notes>
  <HiddenSlides>0</HiddenSlides>
  <MMClips>0</MMClips>
  <ScaleCrop>false</ScaleCrop>
  <HeadingPairs>
    <vt:vector size="8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8" baseType="lpstr">
      <vt:lpstr>Arial</vt:lpstr>
      <vt:lpstr>Calibri</vt:lpstr>
      <vt:lpstr>Calibri Light</vt:lpstr>
      <vt:lpstr>Comic Sans MS</vt:lpstr>
      <vt:lpstr>Geneva</vt:lpstr>
      <vt:lpstr>Google Sans</vt:lpstr>
      <vt:lpstr>inherit</vt:lpstr>
      <vt:lpstr>Open Sans</vt:lpstr>
      <vt:lpstr>Roboto</vt:lpstr>
      <vt:lpstr>Source Sans Pro</vt:lpstr>
      <vt:lpstr>Verdana</vt:lpstr>
      <vt:lpstr>Wingdings</vt:lpstr>
      <vt:lpstr>Diseño predeterminado</vt:lpstr>
      <vt:lpstr>Imagen de mapa de bits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Transcripción y traducción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CNIO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INSTALADOR</dc:creator>
  <cp:lastModifiedBy>FERNANDEZ QUEZADA, DAVID</cp:lastModifiedBy>
  <cp:revision>38</cp:revision>
  <dcterms:created xsi:type="dcterms:W3CDTF">2007-01-22T10:35:48Z</dcterms:created>
  <dcterms:modified xsi:type="dcterms:W3CDTF">2025-11-12T15:29:09Z</dcterms:modified>
</cp:coreProperties>
</file>